
<file path=[Content_Types].xml><?xml version="1.0" encoding="utf-8"?>
<Types xmlns="http://schemas.openxmlformats.org/package/2006/content-types">
  <Default Extension="png" ContentType="image/png"/>
  <Default Extension="tmp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441" r:id="rId3"/>
    <p:sldId id="2442" r:id="rId4"/>
    <p:sldId id="2444" r:id="rId5"/>
    <p:sldId id="2445" r:id="rId6"/>
    <p:sldId id="2455" r:id="rId7"/>
    <p:sldId id="2456" r:id="rId8"/>
    <p:sldId id="2457" r:id="rId9"/>
    <p:sldId id="2443" r:id="rId10"/>
    <p:sldId id="2446" r:id="rId11"/>
    <p:sldId id="2448" r:id="rId12"/>
    <p:sldId id="2450" r:id="rId13"/>
    <p:sldId id="2451" r:id="rId14"/>
    <p:sldId id="2452" r:id="rId15"/>
    <p:sldId id="2453" r:id="rId16"/>
    <p:sldId id="2449" r:id="rId17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8B30"/>
    <a:srgbClr val="0E5610"/>
    <a:srgbClr val="2F3342"/>
    <a:srgbClr val="C0F400"/>
    <a:srgbClr val="05EE55"/>
    <a:srgbClr val="05D74D"/>
    <a:srgbClr val="663300"/>
    <a:srgbClr val="04C0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180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57"/>
    </p:cViewPr>
  </p:sorterViewPr>
  <p:notesViewPr>
    <p:cSldViewPr snapToGrid="0">
      <p:cViewPr varScale="1">
        <p:scale>
          <a:sx n="77" d="100"/>
          <a:sy n="77" d="100"/>
        </p:scale>
        <p:origin x="296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9DA0B1-EACA-42F5-876F-1985E28B15A9}" type="doc">
      <dgm:prSet loTypeId="urn:microsoft.com/office/officeart/2008/layout/PictureStrips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57326F79-DDE7-4038-AACE-B030366698CE}">
      <dgm:prSet custT="1"/>
      <dgm:spPr/>
      <dgm:t>
        <a:bodyPr/>
        <a:lstStyle/>
        <a:p>
          <a:pPr rtl="0"/>
          <a:r>
            <a:rPr lang="es-MX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Garantiza la transparencia y la rendición de cuentas,</a:t>
          </a:r>
          <a:endParaRPr lang="es-MX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53608FB-3257-4A8C-9AB4-967678C5BB41}" type="parTrans" cxnId="{B893E07D-AAC2-462D-B5D6-C3C02C94065C}">
      <dgm:prSet/>
      <dgm:spPr/>
      <dgm:t>
        <a:bodyPr/>
        <a:lstStyle/>
        <a:p>
          <a:endParaRPr lang="es-MX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300C05-E1E9-4D67-A94E-1F5A8194539C}" type="sibTrans" cxnId="{B893E07D-AAC2-462D-B5D6-C3C02C94065C}">
      <dgm:prSet/>
      <dgm:spPr/>
      <dgm:t>
        <a:bodyPr/>
        <a:lstStyle/>
        <a:p>
          <a:endParaRPr lang="es-MX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2F54B8-9232-4221-BF3B-E8BD4F1BF2E2}">
      <dgm:prSet custT="1"/>
      <dgm:spPr/>
      <dgm:t>
        <a:bodyPr/>
        <a:lstStyle/>
        <a:p>
          <a:pPr rtl="0"/>
          <a:r>
            <a:rPr lang="es-MX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Crea una corresponsabilidad entre el Estado y los beneficiarios,</a:t>
          </a:r>
          <a:endParaRPr lang="es-MX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5E1F92-BD8E-4163-B0A9-BCABC5B929DC}" type="parTrans" cxnId="{517CE1D6-5807-46FF-A0BF-49966C8D4B2A}">
      <dgm:prSet/>
      <dgm:spPr/>
      <dgm:t>
        <a:bodyPr/>
        <a:lstStyle/>
        <a:p>
          <a:endParaRPr lang="es-MX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E27490-F814-49B8-A7BA-8630F6B86D26}" type="sibTrans" cxnId="{517CE1D6-5807-46FF-A0BF-49966C8D4B2A}">
      <dgm:prSet/>
      <dgm:spPr/>
      <dgm:t>
        <a:bodyPr/>
        <a:lstStyle/>
        <a:p>
          <a:endParaRPr lang="es-MX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7E12CA-6F60-40BA-834D-49702EDDCB9A}">
      <dgm:prSet custT="1"/>
      <dgm:spPr/>
      <dgm:t>
        <a:bodyPr/>
        <a:lstStyle/>
        <a:p>
          <a:pPr rtl="0"/>
          <a:r>
            <a:rPr lang="es-MX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Favorece la participación organizada de grupos vulnerables,</a:t>
          </a:r>
          <a:endParaRPr lang="es-MX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4BDFD17-3CB5-4915-B0FF-097976CF82C2}" type="parTrans" cxnId="{9069DB76-ECF2-42F5-976D-758FCED473FF}">
      <dgm:prSet/>
      <dgm:spPr/>
      <dgm:t>
        <a:bodyPr/>
        <a:lstStyle/>
        <a:p>
          <a:endParaRPr lang="es-MX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0B4897A-703C-46B7-8AF9-98DF19CD0085}" type="sibTrans" cxnId="{9069DB76-ECF2-42F5-976D-758FCED473FF}">
      <dgm:prSet/>
      <dgm:spPr/>
      <dgm:t>
        <a:bodyPr/>
        <a:lstStyle/>
        <a:p>
          <a:endParaRPr lang="es-MX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E6CACE4-46BE-4F5D-A5D1-9B23D661B6BB}">
      <dgm:prSet custT="1"/>
      <dgm:spPr/>
      <dgm:t>
        <a:bodyPr/>
        <a:lstStyle/>
        <a:p>
          <a:pPr rtl="0"/>
          <a:r>
            <a:rPr lang="es-MX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Ayuda a mejorar las obras y servicios públicos,</a:t>
          </a:r>
          <a:endParaRPr lang="es-MX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76A551-355B-45B3-BBE5-2A5BF874B360}" type="parTrans" cxnId="{32A59173-FB67-4F33-853D-15C5677D4A84}">
      <dgm:prSet/>
      <dgm:spPr/>
      <dgm:t>
        <a:bodyPr/>
        <a:lstStyle/>
        <a:p>
          <a:endParaRPr lang="es-MX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932BB67-BC37-40D1-B562-A6AC320AAD1C}" type="sibTrans" cxnId="{32A59173-FB67-4F33-853D-15C5677D4A84}">
      <dgm:prSet/>
      <dgm:spPr/>
      <dgm:t>
        <a:bodyPr/>
        <a:lstStyle/>
        <a:p>
          <a:endParaRPr lang="es-MX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08FDFB6-57D3-405C-8D29-1A543943C176}">
      <dgm:prSet custT="1"/>
      <dgm:spPr/>
      <dgm:t>
        <a:bodyPr/>
        <a:lstStyle/>
        <a:p>
          <a:pPr rtl="0"/>
          <a:r>
            <a:rPr lang="es-MX" sz="17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Permite a los ciudadanos contar con un espacio de opinión y vigilancia sobre los programas de desarrollo social,</a:t>
          </a:r>
          <a:endParaRPr lang="es-MX" sz="17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337CB7-6EEA-4D3D-820D-1E45A57EA4EA}" type="parTrans" cxnId="{C31B2CBE-147E-4AA5-90C7-7EED42B362DB}">
      <dgm:prSet/>
      <dgm:spPr/>
      <dgm:t>
        <a:bodyPr/>
        <a:lstStyle/>
        <a:p>
          <a:endParaRPr lang="es-MX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39B34B-C37D-40C5-9F4A-DAFE9E52389E}" type="sibTrans" cxnId="{C31B2CBE-147E-4AA5-90C7-7EED42B362DB}">
      <dgm:prSet/>
      <dgm:spPr/>
      <dgm:t>
        <a:bodyPr/>
        <a:lstStyle/>
        <a:p>
          <a:endParaRPr lang="es-MX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ECB520-1B68-4BE6-A6DA-8DC165E5B090}">
      <dgm:prSet custT="1"/>
      <dgm:spPr/>
      <dgm:t>
        <a:bodyPr/>
        <a:lstStyle/>
        <a:p>
          <a:pPr rtl="0"/>
          <a:r>
            <a:rPr lang="es-MX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Inhibe la corrupción, la discrecionalidad y el uso político de los programas públicos,</a:t>
          </a:r>
          <a:endParaRPr lang="es-MX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0D0BED-4942-4670-BC13-0DE82BCF00A9}" type="parTrans" cxnId="{4DA65254-65E5-43B7-80CF-D6D36F34894C}">
      <dgm:prSet/>
      <dgm:spPr/>
      <dgm:t>
        <a:bodyPr/>
        <a:lstStyle/>
        <a:p>
          <a:endParaRPr lang="es-MX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E0E015-3CB7-40E0-8499-F2ECC964873A}" type="sibTrans" cxnId="{4DA65254-65E5-43B7-80CF-D6D36F34894C}">
      <dgm:prSet/>
      <dgm:spPr/>
      <dgm:t>
        <a:bodyPr/>
        <a:lstStyle/>
        <a:p>
          <a:endParaRPr lang="es-MX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04D141-CD83-40EF-ACBC-1AD40E2DC9F8}">
      <dgm:prSet custT="1"/>
      <dgm:spPr/>
      <dgm:t>
        <a:bodyPr/>
        <a:lstStyle/>
        <a:p>
          <a:pPr rtl="0"/>
          <a:r>
            <a:rPr lang="es-MX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Aporta elementos para establecer estrategias de fiscalización,</a:t>
          </a:r>
          <a:endParaRPr lang="es-MX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3691CA-4DE2-42F7-A1ED-E74A984D4E16}" type="parTrans" cxnId="{0182F88B-58AC-44DD-AFCE-99422A8B3F20}">
      <dgm:prSet/>
      <dgm:spPr/>
      <dgm:t>
        <a:bodyPr/>
        <a:lstStyle/>
        <a:p>
          <a:endParaRPr lang="es-MX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79E9E76-4AA7-4717-89C7-3442E3F5920E}" type="sibTrans" cxnId="{0182F88B-58AC-44DD-AFCE-99422A8B3F20}">
      <dgm:prSet/>
      <dgm:spPr/>
      <dgm:t>
        <a:bodyPr/>
        <a:lstStyle/>
        <a:p>
          <a:endParaRPr lang="es-MX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4DE39C-6328-434D-94DA-DE5340B35DAF}">
      <dgm:prSet custT="1"/>
      <dgm:spPr/>
      <dgm:t>
        <a:bodyPr/>
        <a:lstStyle/>
        <a:p>
          <a:pPr rtl="0"/>
          <a:r>
            <a:rPr lang="es-MX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Fortalece los vínculos de confianza entre el gobierno y sociedad y</a:t>
          </a:r>
          <a:endParaRPr lang="es-MX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FF3008-4C39-4613-8273-354E2CEBE25E}" type="parTrans" cxnId="{98646A2E-67C1-461C-8213-32BD473B5EAD}">
      <dgm:prSet/>
      <dgm:spPr/>
      <dgm:t>
        <a:bodyPr/>
        <a:lstStyle/>
        <a:p>
          <a:endParaRPr lang="es-MX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01634B-AC92-48A6-B5A4-23B60BC67666}" type="sibTrans" cxnId="{98646A2E-67C1-461C-8213-32BD473B5EAD}">
      <dgm:prSet/>
      <dgm:spPr/>
      <dgm:t>
        <a:bodyPr/>
        <a:lstStyle/>
        <a:p>
          <a:endParaRPr lang="es-MX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C68E5B-2645-4D1D-9818-DAD17BB717AC}">
      <dgm:prSet custT="1"/>
      <dgm:spPr/>
      <dgm:t>
        <a:bodyPr/>
        <a:lstStyle/>
        <a:p>
          <a:pPr rtl="0"/>
          <a:r>
            <a:rPr lang="es-MX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Promueve mecanismos para atender las demandas sociales de manera organizada.</a:t>
          </a:r>
          <a:endParaRPr lang="es-MX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8E7CC9-4AD8-4612-A9AC-DC6FCC9763E0}" type="parTrans" cxnId="{8178F48A-4388-4BE3-B961-F1D9F412907A}">
      <dgm:prSet/>
      <dgm:spPr/>
      <dgm:t>
        <a:bodyPr/>
        <a:lstStyle/>
        <a:p>
          <a:endParaRPr lang="es-MX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6EE25F5-5537-4C5F-BC6D-27E55CDB891F}" type="sibTrans" cxnId="{8178F48A-4388-4BE3-B961-F1D9F412907A}">
      <dgm:prSet/>
      <dgm:spPr/>
      <dgm:t>
        <a:bodyPr/>
        <a:lstStyle/>
        <a:p>
          <a:endParaRPr lang="es-MX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4CF555-BC73-45BA-B3B4-8277120D008C}" type="pres">
      <dgm:prSet presAssocID="{AD9DA0B1-EACA-42F5-876F-1985E28B15A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6E52AB3-1663-4AA7-9E3E-4BBA56029AC6}" type="pres">
      <dgm:prSet presAssocID="{57326F79-DDE7-4038-AACE-B030366698CE}" presName="composite" presStyleCnt="0"/>
      <dgm:spPr/>
    </dgm:pt>
    <dgm:pt modelId="{C139E3DE-A6A1-42A2-8990-C1A1172EADE3}" type="pres">
      <dgm:prSet presAssocID="{57326F79-DDE7-4038-AACE-B030366698CE}" presName="rect1" presStyleLbl="trAlignAcc1" presStyleIdx="0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2210F22-D7AD-420C-B07F-3EE9BE64B43F}" type="pres">
      <dgm:prSet presAssocID="{57326F79-DDE7-4038-AACE-B030366698CE}" presName="rect2" presStyleLbl="fgImgPlace1" presStyleIdx="0" presStyleCnt="9"/>
      <dgm:spPr/>
    </dgm:pt>
    <dgm:pt modelId="{346C0E76-2933-48F9-BE29-E402071C57C4}" type="pres">
      <dgm:prSet presAssocID="{82300C05-E1E9-4D67-A94E-1F5A8194539C}" presName="sibTrans" presStyleCnt="0"/>
      <dgm:spPr/>
    </dgm:pt>
    <dgm:pt modelId="{6FE58EE9-175E-47B6-8E5F-D207F870B81E}" type="pres">
      <dgm:prSet presAssocID="{452F54B8-9232-4221-BF3B-E8BD4F1BF2E2}" presName="composite" presStyleCnt="0"/>
      <dgm:spPr/>
    </dgm:pt>
    <dgm:pt modelId="{427DC2EB-174C-46A9-8104-F18B3BA0F5F7}" type="pres">
      <dgm:prSet presAssocID="{452F54B8-9232-4221-BF3B-E8BD4F1BF2E2}" presName="rect1" presStyleLbl="trAlignAcc1" presStyleIdx="1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80AA82B-0D81-4C2D-832E-7FE30C975034}" type="pres">
      <dgm:prSet presAssocID="{452F54B8-9232-4221-BF3B-E8BD4F1BF2E2}" presName="rect2" presStyleLbl="fgImgPlace1" presStyleIdx="1" presStyleCnt="9"/>
      <dgm:spPr/>
    </dgm:pt>
    <dgm:pt modelId="{6E89769F-8E84-420F-B448-74C3B269BE83}" type="pres">
      <dgm:prSet presAssocID="{FCE27490-F814-49B8-A7BA-8630F6B86D26}" presName="sibTrans" presStyleCnt="0"/>
      <dgm:spPr/>
    </dgm:pt>
    <dgm:pt modelId="{1F199537-1C88-42BC-AA64-6116A1C554D6}" type="pres">
      <dgm:prSet presAssocID="{D17E12CA-6F60-40BA-834D-49702EDDCB9A}" presName="composite" presStyleCnt="0"/>
      <dgm:spPr/>
    </dgm:pt>
    <dgm:pt modelId="{5D66C071-A811-4D68-B55E-D35B23AAAAC7}" type="pres">
      <dgm:prSet presAssocID="{D17E12CA-6F60-40BA-834D-49702EDDCB9A}" presName="rect1" presStyleLbl="trAlignAcc1" presStyleIdx="2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20B6D26-0873-4E6C-A31D-2D75E5F1FC11}" type="pres">
      <dgm:prSet presAssocID="{D17E12CA-6F60-40BA-834D-49702EDDCB9A}" presName="rect2" presStyleLbl="fgImgPlace1" presStyleIdx="2" presStyleCnt="9"/>
      <dgm:spPr/>
    </dgm:pt>
    <dgm:pt modelId="{AB1CD119-7C4D-44E3-8795-438E366B965C}" type="pres">
      <dgm:prSet presAssocID="{B0B4897A-703C-46B7-8AF9-98DF19CD0085}" presName="sibTrans" presStyleCnt="0"/>
      <dgm:spPr/>
    </dgm:pt>
    <dgm:pt modelId="{674EFAB2-4114-404B-8BB6-D74E9D62012F}" type="pres">
      <dgm:prSet presAssocID="{AE6CACE4-46BE-4F5D-A5D1-9B23D661B6BB}" presName="composite" presStyleCnt="0"/>
      <dgm:spPr/>
    </dgm:pt>
    <dgm:pt modelId="{FECC303E-1B1F-4194-AFDC-056DE87070FE}" type="pres">
      <dgm:prSet presAssocID="{AE6CACE4-46BE-4F5D-A5D1-9B23D661B6BB}" presName="rect1" presStyleLbl="trAlignAcc1" presStyleIdx="3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F4E9AC6-906D-4691-BE55-7E52344AF6D0}" type="pres">
      <dgm:prSet presAssocID="{AE6CACE4-46BE-4F5D-A5D1-9B23D661B6BB}" presName="rect2" presStyleLbl="fgImgPlace1" presStyleIdx="3" presStyleCnt="9"/>
      <dgm:spPr/>
    </dgm:pt>
    <dgm:pt modelId="{319C4A4A-8AE5-4064-9466-A9DF89702A14}" type="pres">
      <dgm:prSet presAssocID="{8932BB67-BC37-40D1-B562-A6AC320AAD1C}" presName="sibTrans" presStyleCnt="0"/>
      <dgm:spPr/>
    </dgm:pt>
    <dgm:pt modelId="{2D62AECB-896D-4F31-9CB8-D5EE334228F5}" type="pres">
      <dgm:prSet presAssocID="{A08FDFB6-57D3-405C-8D29-1A543943C176}" presName="composite" presStyleCnt="0"/>
      <dgm:spPr/>
    </dgm:pt>
    <dgm:pt modelId="{58C97250-3967-4C11-AB6E-E1787615FEAC}" type="pres">
      <dgm:prSet presAssocID="{A08FDFB6-57D3-405C-8D29-1A543943C176}" presName="rect1" presStyleLbl="trAlignAcc1" presStyleIdx="4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ADB13F9-AA15-4A95-8B42-22ECFCEB362B}" type="pres">
      <dgm:prSet presAssocID="{A08FDFB6-57D3-405C-8D29-1A543943C176}" presName="rect2" presStyleLbl="fgImgPlace1" presStyleIdx="4" presStyleCnt="9"/>
      <dgm:spPr/>
    </dgm:pt>
    <dgm:pt modelId="{97CA23D9-F1A2-4EA4-8477-3F3449FE685C}" type="pres">
      <dgm:prSet presAssocID="{6D39B34B-C37D-40C5-9F4A-DAFE9E52389E}" presName="sibTrans" presStyleCnt="0"/>
      <dgm:spPr/>
    </dgm:pt>
    <dgm:pt modelId="{42FA18D0-64D3-4C99-A376-72AFBC7710B3}" type="pres">
      <dgm:prSet presAssocID="{ABECB520-1B68-4BE6-A6DA-8DC165E5B090}" presName="composite" presStyleCnt="0"/>
      <dgm:spPr/>
    </dgm:pt>
    <dgm:pt modelId="{FD3D35BD-2774-42F5-87C4-D8D86E20A56C}" type="pres">
      <dgm:prSet presAssocID="{ABECB520-1B68-4BE6-A6DA-8DC165E5B090}" presName="rect1" presStyleLbl="trAlignAcc1" presStyleIdx="5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981582D-9837-440B-A13E-987AF5989593}" type="pres">
      <dgm:prSet presAssocID="{ABECB520-1B68-4BE6-A6DA-8DC165E5B090}" presName="rect2" presStyleLbl="fgImgPlace1" presStyleIdx="5" presStyleCnt="9"/>
      <dgm:spPr/>
    </dgm:pt>
    <dgm:pt modelId="{F5E05A86-90B2-499B-AAE4-A1EFDCC83936}" type="pres">
      <dgm:prSet presAssocID="{71E0E015-3CB7-40E0-8499-F2ECC964873A}" presName="sibTrans" presStyleCnt="0"/>
      <dgm:spPr/>
    </dgm:pt>
    <dgm:pt modelId="{AF079CF9-4CF4-47B2-8456-93B2200EF9B8}" type="pres">
      <dgm:prSet presAssocID="{4D04D141-CD83-40EF-ACBC-1AD40E2DC9F8}" presName="composite" presStyleCnt="0"/>
      <dgm:spPr/>
    </dgm:pt>
    <dgm:pt modelId="{82010937-FB7A-4F57-A3DA-57AF93E3BFB7}" type="pres">
      <dgm:prSet presAssocID="{4D04D141-CD83-40EF-ACBC-1AD40E2DC9F8}" presName="rect1" presStyleLbl="trAlignAcc1" presStyleIdx="6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3FEAF99-B30F-4CF1-AA0D-EA6A232B01C5}" type="pres">
      <dgm:prSet presAssocID="{4D04D141-CD83-40EF-ACBC-1AD40E2DC9F8}" presName="rect2" presStyleLbl="fgImgPlace1" presStyleIdx="6" presStyleCnt="9"/>
      <dgm:spPr/>
    </dgm:pt>
    <dgm:pt modelId="{23BB78EE-B394-459B-B005-57F5B6690A49}" type="pres">
      <dgm:prSet presAssocID="{179E9E76-4AA7-4717-89C7-3442E3F5920E}" presName="sibTrans" presStyleCnt="0"/>
      <dgm:spPr/>
    </dgm:pt>
    <dgm:pt modelId="{91B2093E-47CA-4F74-A21A-B7BC38B1AE28}" type="pres">
      <dgm:prSet presAssocID="{B64DE39C-6328-434D-94DA-DE5340B35DAF}" presName="composite" presStyleCnt="0"/>
      <dgm:spPr/>
    </dgm:pt>
    <dgm:pt modelId="{DD3CCDC0-B3A8-4E9C-80FD-7F316DADB345}" type="pres">
      <dgm:prSet presAssocID="{B64DE39C-6328-434D-94DA-DE5340B35DAF}" presName="rect1" presStyleLbl="trAlignAcc1" presStyleIdx="7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D27B78F-2635-44B2-A659-EB58FF4F1D94}" type="pres">
      <dgm:prSet presAssocID="{B64DE39C-6328-434D-94DA-DE5340B35DAF}" presName="rect2" presStyleLbl="fgImgPlace1" presStyleIdx="7" presStyleCnt="9"/>
      <dgm:spPr/>
    </dgm:pt>
    <dgm:pt modelId="{9D2C505A-44AE-4B97-854E-731998722341}" type="pres">
      <dgm:prSet presAssocID="{0501634B-AC92-48A6-B5A4-23B60BC67666}" presName="sibTrans" presStyleCnt="0"/>
      <dgm:spPr/>
    </dgm:pt>
    <dgm:pt modelId="{191B8ADA-AA47-42E5-B2B1-26638ECCFC59}" type="pres">
      <dgm:prSet presAssocID="{3DC68E5B-2645-4D1D-9818-DAD17BB717AC}" presName="composite" presStyleCnt="0"/>
      <dgm:spPr/>
    </dgm:pt>
    <dgm:pt modelId="{5D7CC399-E1D1-4196-990E-36043143DC3B}" type="pres">
      <dgm:prSet presAssocID="{3DC68E5B-2645-4D1D-9818-DAD17BB717AC}" presName="rect1" presStyleLbl="trAlignAcc1" presStyleIdx="8" presStyleCnt="9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976F9CD-2ACA-40CF-8FA2-6F4787B1FB70}" type="pres">
      <dgm:prSet presAssocID="{3DC68E5B-2645-4D1D-9818-DAD17BB717AC}" presName="rect2" presStyleLbl="fgImgPlace1" presStyleIdx="8" presStyleCnt="9"/>
      <dgm:spPr/>
    </dgm:pt>
  </dgm:ptLst>
  <dgm:cxnLst>
    <dgm:cxn modelId="{C9CECF28-03BA-4C23-A59C-B4CBEF1E5F3E}" type="presOf" srcId="{3DC68E5B-2645-4D1D-9818-DAD17BB717AC}" destId="{5D7CC399-E1D1-4196-990E-36043143DC3B}" srcOrd="0" destOrd="0" presId="urn:microsoft.com/office/officeart/2008/layout/PictureStrips"/>
    <dgm:cxn modelId="{517CE1D6-5807-46FF-A0BF-49966C8D4B2A}" srcId="{AD9DA0B1-EACA-42F5-876F-1985E28B15A9}" destId="{452F54B8-9232-4221-BF3B-E8BD4F1BF2E2}" srcOrd="1" destOrd="0" parTransId="{B35E1F92-BD8E-4163-B0A9-BCABC5B929DC}" sibTransId="{FCE27490-F814-49B8-A7BA-8630F6B86D26}"/>
    <dgm:cxn modelId="{98646A2E-67C1-461C-8213-32BD473B5EAD}" srcId="{AD9DA0B1-EACA-42F5-876F-1985E28B15A9}" destId="{B64DE39C-6328-434D-94DA-DE5340B35DAF}" srcOrd="7" destOrd="0" parTransId="{B1FF3008-4C39-4613-8273-354E2CEBE25E}" sibTransId="{0501634B-AC92-48A6-B5A4-23B60BC67666}"/>
    <dgm:cxn modelId="{EE252606-E57D-47F0-9F52-3A99CDF3365A}" type="presOf" srcId="{B64DE39C-6328-434D-94DA-DE5340B35DAF}" destId="{DD3CCDC0-B3A8-4E9C-80FD-7F316DADB345}" srcOrd="0" destOrd="0" presId="urn:microsoft.com/office/officeart/2008/layout/PictureStrips"/>
    <dgm:cxn modelId="{8C48D35E-1DE3-49D5-9675-81D934FBDED9}" type="presOf" srcId="{4D04D141-CD83-40EF-ACBC-1AD40E2DC9F8}" destId="{82010937-FB7A-4F57-A3DA-57AF93E3BFB7}" srcOrd="0" destOrd="0" presId="urn:microsoft.com/office/officeart/2008/layout/PictureStrips"/>
    <dgm:cxn modelId="{0182F88B-58AC-44DD-AFCE-99422A8B3F20}" srcId="{AD9DA0B1-EACA-42F5-876F-1985E28B15A9}" destId="{4D04D141-CD83-40EF-ACBC-1AD40E2DC9F8}" srcOrd="6" destOrd="0" parTransId="{363691CA-4DE2-42F7-A1ED-E74A984D4E16}" sibTransId="{179E9E76-4AA7-4717-89C7-3442E3F5920E}"/>
    <dgm:cxn modelId="{A717D6BD-3CE6-463C-89E9-BB8D085E3334}" type="presOf" srcId="{AD9DA0B1-EACA-42F5-876F-1985E28B15A9}" destId="{3B4CF555-BC73-45BA-B3B4-8277120D008C}" srcOrd="0" destOrd="0" presId="urn:microsoft.com/office/officeart/2008/layout/PictureStrips"/>
    <dgm:cxn modelId="{9069DB76-ECF2-42F5-976D-758FCED473FF}" srcId="{AD9DA0B1-EACA-42F5-876F-1985E28B15A9}" destId="{D17E12CA-6F60-40BA-834D-49702EDDCB9A}" srcOrd="2" destOrd="0" parTransId="{54BDFD17-3CB5-4915-B0FF-097976CF82C2}" sibTransId="{B0B4897A-703C-46B7-8AF9-98DF19CD0085}"/>
    <dgm:cxn modelId="{32A59173-FB67-4F33-853D-15C5677D4A84}" srcId="{AD9DA0B1-EACA-42F5-876F-1985E28B15A9}" destId="{AE6CACE4-46BE-4F5D-A5D1-9B23D661B6BB}" srcOrd="3" destOrd="0" parTransId="{7176A551-355B-45B3-BBE5-2A5BF874B360}" sibTransId="{8932BB67-BC37-40D1-B562-A6AC320AAD1C}"/>
    <dgm:cxn modelId="{D8A43448-4F0E-42EE-AF94-27673D1601DA}" type="presOf" srcId="{ABECB520-1B68-4BE6-A6DA-8DC165E5B090}" destId="{FD3D35BD-2774-42F5-87C4-D8D86E20A56C}" srcOrd="0" destOrd="0" presId="urn:microsoft.com/office/officeart/2008/layout/PictureStrips"/>
    <dgm:cxn modelId="{8B18D566-84F9-4156-A285-2F91013A4418}" type="presOf" srcId="{57326F79-DDE7-4038-AACE-B030366698CE}" destId="{C139E3DE-A6A1-42A2-8990-C1A1172EADE3}" srcOrd="0" destOrd="0" presId="urn:microsoft.com/office/officeart/2008/layout/PictureStrips"/>
    <dgm:cxn modelId="{B893E07D-AAC2-462D-B5D6-C3C02C94065C}" srcId="{AD9DA0B1-EACA-42F5-876F-1985E28B15A9}" destId="{57326F79-DDE7-4038-AACE-B030366698CE}" srcOrd="0" destOrd="0" parTransId="{B53608FB-3257-4A8C-9AB4-967678C5BB41}" sibTransId="{82300C05-E1E9-4D67-A94E-1F5A8194539C}"/>
    <dgm:cxn modelId="{DD3D8A47-A01A-4E4E-AAC7-D414D29A8928}" type="presOf" srcId="{AE6CACE4-46BE-4F5D-A5D1-9B23D661B6BB}" destId="{FECC303E-1B1F-4194-AFDC-056DE87070FE}" srcOrd="0" destOrd="0" presId="urn:microsoft.com/office/officeart/2008/layout/PictureStrips"/>
    <dgm:cxn modelId="{4DA65254-65E5-43B7-80CF-D6D36F34894C}" srcId="{AD9DA0B1-EACA-42F5-876F-1985E28B15A9}" destId="{ABECB520-1B68-4BE6-A6DA-8DC165E5B090}" srcOrd="5" destOrd="0" parTransId="{CF0D0BED-4942-4670-BC13-0DE82BCF00A9}" sibTransId="{71E0E015-3CB7-40E0-8499-F2ECC964873A}"/>
    <dgm:cxn modelId="{5F03F549-BD5A-4223-8EA6-8C73B48EDC6B}" type="presOf" srcId="{D17E12CA-6F60-40BA-834D-49702EDDCB9A}" destId="{5D66C071-A811-4D68-B55E-D35B23AAAAC7}" srcOrd="0" destOrd="0" presId="urn:microsoft.com/office/officeart/2008/layout/PictureStrips"/>
    <dgm:cxn modelId="{931112DC-95AF-4633-A673-2B5E9C808E72}" type="presOf" srcId="{452F54B8-9232-4221-BF3B-E8BD4F1BF2E2}" destId="{427DC2EB-174C-46A9-8104-F18B3BA0F5F7}" srcOrd="0" destOrd="0" presId="urn:microsoft.com/office/officeart/2008/layout/PictureStrips"/>
    <dgm:cxn modelId="{C31B2CBE-147E-4AA5-90C7-7EED42B362DB}" srcId="{AD9DA0B1-EACA-42F5-876F-1985E28B15A9}" destId="{A08FDFB6-57D3-405C-8D29-1A543943C176}" srcOrd="4" destOrd="0" parTransId="{0B337CB7-6EEA-4D3D-820D-1E45A57EA4EA}" sibTransId="{6D39B34B-C37D-40C5-9F4A-DAFE9E52389E}"/>
    <dgm:cxn modelId="{B2F4B809-47B7-43C8-B5C5-394E04861B6D}" type="presOf" srcId="{A08FDFB6-57D3-405C-8D29-1A543943C176}" destId="{58C97250-3967-4C11-AB6E-E1787615FEAC}" srcOrd="0" destOrd="0" presId="urn:microsoft.com/office/officeart/2008/layout/PictureStrips"/>
    <dgm:cxn modelId="{8178F48A-4388-4BE3-B961-F1D9F412907A}" srcId="{AD9DA0B1-EACA-42F5-876F-1985E28B15A9}" destId="{3DC68E5B-2645-4D1D-9818-DAD17BB717AC}" srcOrd="8" destOrd="0" parTransId="{5F8E7CC9-4AD8-4612-A9AC-DC6FCC9763E0}" sibTransId="{D6EE25F5-5537-4C5F-BC6D-27E55CDB891F}"/>
    <dgm:cxn modelId="{B5B26A62-8960-4B0A-9CC4-0B8F1CC0AFEF}" type="presParOf" srcId="{3B4CF555-BC73-45BA-B3B4-8277120D008C}" destId="{06E52AB3-1663-4AA7-9E3E-4BBA56029AC6}" srcOrd="0" destOrd="0" presId="urn:microsoft.com/office/officeart/2008/layout/PictureStrips"/>
    <dgm:cxn modelId="{8D79ECC1-3D2A-42CB-A78E-2BA9C9F311EA}" type="presParOf" srcId="{06E52AB3-1663-4AA7-9E3E-4BBA56029AC6}" destId="{C139E3DE-A6A1-42A2-8990-C1A1172EADE3}" srcOrd="0" destOrd="0" presId="urn:microsoft.com/office/officeart/2008/layout/PictureStrips"/>
    <dgm:cxn modelId="{5477B5BF-D1F0-4D81-BC32-33DE333A1A26}" type="presParOf" srcId="{06E52AB3-1663-4AA7-9E3E-4BBA56029AC6}" destId="{12210F22-D7AD-420C-B07F-3EE9BE64B43F}" srcOrd="1" destOrd="0" presId="urn:microsoft.com/office/officeart/2008/layout/PictureStrips"/>
    <dgm:cxn modelId="{02F1DF66-2AB1-47AD-93E9-93B9D4AC8EE1}" type="presParOf" srcId="{3B4CF555-BC73-45BA-B3B4-8277120D008C}" destId="{346C0E76-2933-48F9-BE29-E402071C57C4}" srcOrd="1" destOrd="0" presId="urn:microsoft.com/office/officeart/2008/layout/PictureStrips"/>
    <dgm:cxn modelId="{65F669EA-CCAD-46A9-B83B-7C31A2AC99D7}" type="presParOf" srcId="{3B4CF555-BC73-45BA-B3B4-8277120D008C}" destId="{6FE58EE9-175E-47B6-8E5F-D207F870B81E}" srcOrd="2" destOrd="0" presId="urn:microsoft.com/office/officeart/2008/layout/PictureStrips"/>
    <dgm:cxn modelId="{3741D815-DFFF-4CA8-9F0F-702E3D1B839C}" type="presParOf" srcId="{6FE58EE9-175E-47B6-8E5F-D207F870B81E}" destId="{427DC2EB-174C-46A9-8104-F18B3BA0F5F7}" srcOrd="0" destOrd="0" presId="urn:microsoft.com/office/officeart/2008/layout/PictureStrips"/>
    <dgm:cxn modelId="{791A64ED-58A4-4F45-82C5-93236C222ADE}" type="presParOf" srcId="{6FE58EE9-175E-47B6-8E5F-D207F870B81E}" destId="{980AA82B-0D81-4C2D-832E-7FE30C975034}" srcOrd="1" destOrd="0" presId="urn:microsoft.com/office/officeart/2008/layout/PictureStrips"/>
    <dgm:cxn modelId="{BD5E54F8-106E-426D-AAEB-92149B54991D}" type="presParOf" srcId="{3B4CF555-BC73-45BA-B3B4-8277120D008C}" destId="{6E89769F-8E84-420F-B448-74C3B269BE83}" srcOrd="3" destOrd="0" presId="urn:microsoft.com/office/officeart/2008/layout/PictureStrips"/>
    <dgm:cxn modelId="{262A4CBA-70A0-435C-8557-AE65F837C0F4}" type="presParOf" srcId="{3B4CF555-BC73-45BA-B3B4-8277120D008C}" destId="{1F199537-1C88-42BC-AA64-6116A1C554D6}" srcOrd="4" destOrd="0" presId="urn:microsoft.com/office/officeart/2008/layout/PictureStrips"/>
    <dgm:cxn modelId="{D6C2A823-E189-4416-B2D8-B5D999A84F80}" type="presParOf" srcId="{1F199537-1C88-42BC-AA64-6116A1C554D6}" destId="{5D66C071-A811-4D68-B55E-D35B23AAAAC7}" srcOrd="0" destOrd="0" presId="urn:microsoft.com/office/officeart/2008/layout/PictureStrips"/>
    <dgm:cxn modelId="{91FED2AC-9FAB-40D1-AEC5-9E8ECB2EE1B0}" type="presParOf" srcId="{1F199537-1C88-42BC-AA64-6116A1C554D6}" destId="{B20B6D26-0873-4E6C-A31D-2D75E5F1FC11}" srcOrd="1" destOrd="0" presId="urn:microsoft.com/office/officeart/2008/layout/PictureStrips"/>
    <dgm:cxn modelId="{B5322370-2449-4CE0-9015-9271973B324E}" type="presParOf" srcId="{3B4CF555-BC73-45BA-B3B4-8277120D008C}" destId="{AB1CD119-7C4D-44E3-8795-438E366B965C}" srcOrd="5" destOrd="0" presId="urn:microsoft.com/office/officeart/2008/layout/PictureStrips"/>
    <dgm:cxn modelId="{EDB126A9-2659-4B8B-809B-39A0187904E2}" type="presParOf" srcId="{3B4CF555-BC73-45BA-B3B4-8277120D008C}" destId="{674EFAB2-4114-404B-8BB6-D74E9D62012F}" srcOrd="6" destOrd="0" presId="urn:microsoft.com/office/officeart/2008/layout/PictureStrips"/>
    <dgm:cxn modelId="{D9C4A879-E3C7-4C02-AAE3-B83A17097119}" type="presParOf" srcId="{674EFAB2-4114-404B-8BB6-D74E9D62012F}" destId="{FECC303E-1B1F-4194-AFDC-056DE87070FE}" srcOrd="0" destOrd="0" presId="urn:microsoft.com/office/officeart/2008/layout/PictureStrips"/>
    <dgm:cxn modelId="{7695479F-186A-4242-83E0-134D34AAC9C4}" type="presParOf" srcId="{674EFAB2-4114-404B-8BB6-D74E9D62012F}" destId="{5F4E9AC6-906D-4691-BE55-7E52344AF6D0}" srcOrd="1" destOrd="0" presId="urn:microsoft.com/office/officeart/2008/layout/PictureStrips"/>
    <dgm:cxn modelId="{A86BFE00-5AE5-4586-97B9-5BBEDA4E5201}" type="presParOf" srcId="{3B4CF555-BC73-45BA-B3B4-8277120D008C}" destId="{319C4A4A-8AE5-4064-9466-A9DF89702A14}" srcOrd="7" destOrd="0" presId="urn:microsoft.com/office/officeart/2008/layout/PictureStrips"/>
    <dgm:cxn modelId="{ABD6F1F1-70F0-4ADE-A98E-503319221D61}" type="presParOf" srcId="{3B4CF555-BC73-45BA-B3B4-8277120D008C}" destId="{2D62AECB-896D-4F31-9CB8-D5EE334228F5}" srcOrd="8" destOrd="0" presId="urn:microsoft.com/office/officeart/2008/layout/PictureStrips"/>
    <dgm:cxn modelId="{BBCCF00A-7AE2-48BF-9CDE-D0DAF0159681}" type="presParOf" srcId="{2D62AECB-896D-4F31-9CB8-D5EE334228F5}" destId="{58C97250-3967-4C11-AB6E-E1787615FEAC}" srcOrd="0" destOrd="0" presId="urn:microsoft.com/office/officeart/2008/layout/PictureStrips"/>
    <dgm:cxn modelId="{3A565923-80B1-440B-8264-F505A99FA4E9}" type="presParOf" srcId="{2D62AECB-896D-4F31-9CB8-D5EE334228F5}" destId="{CADB13F9-AA15-4A95-8B42-22ECFCEB362B}" srcOrd="1" destOrd="0" presId="urn:microsoft.com/office/officeart/2008/layout/PictureStrips"/>
    <dgm:cxn modelId="{7174A9CC-3FC3-4CDE-88C9-B28A34ADC79A}" type="presParOf" srcId="{3B4CF555-BC73-45BA-B3B4-8277120D008C}" destId="{97CA23D9-F1A2-4EA4-8477-3F3449FE685C}" srcOrd="9" destOrd="0" presId="urn:microsoft.com/office/officeart/2008/layout/PictureStrips"/>
    <dgm:cxn modelId="{BC672F93-E9F2-41C6-912F-42D01732F9F8}" type="presParOf" srcId="{3B4CF555-BC73-45BA-B3B4-8277120D008C}" destId="{42FA18D0-64D3-4C99-A376-72AFBC7710B3}" srcOrd="10" destOrd="0" presId="urn:microsoft.com/office/officeart/2008/layout/PictureStrips"/>
    <dgm:cxn modelId="{97694CDB-8358-4CC9-8F28-86588655A282}" type="presParOf" srcId="{42FA18D0-64D3-4C99-A376-72AFBC7710B3}" destId="{FD3D35BD-2774-42F5-87C4-D8D86E20A56C}" srcOrd="0" destOrd="0" presId="urn:microsoft.com/office/officeart/2008/layout/PictureStrips"/>
    <dgm:cxn modelId="{8F55DB13-D78C-4CA3-A8D5-421A85A969D2}" type="presParOf" srcId="{42FA18D0-64D3-4C99-A376-72AFBC7710B3}" destId="{E981582D-9837-440B-A13E-987AF5989593}" srcOrd="1" destOrd="0" presId="urn:microsoft.com/office/officeart/2008/layout/PictureStrips"/>
    <dgm:cxn modelId="{F9246673-52E0-4127-A82B-2059210F85B4}" type="presParOf" srcId="{3B4CF555-BC73-45BA-B3B4-8277120D008C}" destId="{F5E05A86-90B2-499B-AAE4-A1EFDCC83936}" srcOrd="11" destOrd="0" presId="urn:microsoft.com/office/officeart/2008/layout/PictureStrips"/>
    <dgm:cxn modelId="{A5CED0C1-9F1F-45DD-B9D0-177DF4D5C86A}" type="presParOf" srcId="{3B4CF555-BC73-45BA-B3B4-8277120D008C}" destId="{AF079CF9-4CF4-47B2-8456-93B2200EF9B8}" srcOrd="12" destOrd="0" presId="urn:microsoft.com/office/officeart/2008/layout/PictureStrips"/>
    <dgm:cxn modelId="{328491B5-D45B-4292-A706-FFF6F42C7D03}" type="presParOf" srcId="{AF079CF9-4CF4-47B2-8456-93B2200EF9B8}" destId="{82010937-FB7A-4F57-A3DA-57AF93E3BFB7}" srcOrd="0" destOrd="0" presId="urn:microsoft.com/office/officeart/2008/layout/PictureStrips"/>
    <dgm:cxn modelId="{A0084568-1F39-4B3D-B9EE-756DDDF3547B}" type="presParOf" srcId="{AF079CF9-4CF4-47B2-8456-93B2200EF9B8}" destId="{13FEAF99-B30F-4CF1-AA0D-EA6A232B01C5}" srcOrd="1" destOrd="0" presId="urn:microsoft.com/office/officeart/2008/layout/PictureStrips"/>
    <dgm:cxn modelId="{BDB5AB57-D418-414A-ACBF-3078692E684A}" type="presParOf" srcId="{3B4CF555-BC73-45BA-B3B4-8277120D008C}" destId="{23BB78EE-B394-459B-B005-57F5B6690A49}" srcOrd="13" destOrd="0" presId="urn:microsoft.com/office/officeart/2008/layout/PictureStrips"/>
    <dgm:cxn modelId="{E2D39B3B-CC84-444A-874E-7AB3A6F35130}" type="presParOf" srcId="{3B4CF555-BC73-45BA-B3B4-8277120D008C}" destId="{91B2093E-47CA-4F74-A21A-B7BC38B1AE28}" srcOrd="14" destOrd="0" presId="urn:microsoft.com/office/officeart/2008/layout/PictureStrips"/>
    <dgm:cxn modelId="{F9B7CF21-3747-47AB-B7E9-81945CE33D0A}" type="presParOf" srcId="{91B2093E-47CA-4F74-A21A-B7BC38B1AE28}" destId="{DD3CCDC0-B3A8-4E9C-80FD-7F316DADB345}" srcOrd="0" destOrd="0" presId="urn:microsoft.com/office/officeart/2008/layout/PictureStrips"/>
    <dgm:cxn modelId="{22E5B331-697E-42B3-B87C-BF5E865C3A64}" type="presParOf" srcId="{91B2093E-47CA-4F74-A21A-B7BC38B1AE28}" destId="{4D27B78F-2635-44B2-A659-EB58FF4F1D94}" srcOrd="1" destOrd="0" presId="urn:microsoft.com/office/officeart/2008/layout/PictureStrips"/>
    <dgm:cxn modelId="{511FE1FC-9FD1-4A9B-B5A1-5E05D69E00EF}" type="presParOf" srcId="{3B4CF555-BC73-45BA-B3B4-8277120D008C}" destId="{9D2C505A-44AE-4B97-854E-731998722341}" srcOrd="15" destOrd="0" presId="urn:microsoft.com/office/officeart/2008/layout/PictureStrips"/>
    <dgm:cxn modelId="{805F68D4-7824-48D5-AD15-D4A4FBD51115}" type="presParOf" srcId="{3B4CF555-BC73-45BA-B3B4-8277120D008C}" destId="{191B8ADA-AA47-42E5-B2B1-26638ECCFC59}" srcOrd="16" destOrd="0" presId="urn:microsoft.com/office/officeart/2008/layout/PictureStrips"/>
    <dgm:cxn modelId="{67F76669-0632-4A47-9F8D-2E12C19B2554}" type="presParOf" srcId="{191B8ADA-AA47-42E5-B2B1-26638ECCFC59}" destId="{5D7CC399-E1D1-4196-990E-36043143DC3B}" srcOrd="0" destOrd="0" presId="urn:microsoft.com/office/officeart/2008/layout/PictureStrips"/>
    <dgm:cxn modelId="{875EBCF5-1DBE-4B9B-8510-17F003DAC688}" type="presParOf" srcId="{191B8ADA-AA47-42E5-B2B1-26638ECCFC59}" destId="{6976F9CD-2ACA-40CF-8FA2-6F4787B1FB7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F639D3-ACF4-4527-8438-209F35B0FCBF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s-MX"/>
        </a:p>
      </dgm:t>
    </dgm:pt>
    <dgm:pt modelId="{E91F0A35-F056-41B8-BD29-681F38C4E2FE}">
      <dgm:prSet custT="1"/>
      <dgm:spPr/>
      <dgm:t>
        <a:bodyPr/>
        <a:lstStyle/>
        <a:p>
          <a:pPr rtl="0"/>
          <a:endParaRPr lang="es-MX" sz="6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6B52D3-A01A-4564-B305-626A8065F5C6}" type="parTrans" cxnId="{019F4BC2-2453-4986-91B6-0DFFD3D73999}">
      <dgm:prSet/>
      <dgm:spPr/>
      <dgm:t>
        <a:bodyPr/>
        <a:lstStyle/>
        <a:p>
          <a:endParaRPr lang="es-MX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F578D3-41F9-4081-AEF5-A708DCC1DFC4}" type="sibTrans" cxnId="{019F4BC2-2453-4986-91B6-0DFFD3D73999}">
      <dgm:prSet/>
      <dgm:spPr/>
      <dgm:t>
        <a:bodyPr/>
        <a:lstStyle/>
        <a:p>
          <a:endParaRPr lang="es-MX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F61456-C04B-47BB-A239-0C9C66C30699}">
      <dgm:prSet custT="1"/>
      <dgm:spPr/>
      <dgm:t>
        <a:bodyPr/>
        <a:lstStyle/>
        <a:p>
          <a:pPr rtl="0"/>
          <a:r>
            <a:rPr lang="es-MX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a) Se difunda información suficiente, veraz y oportuna sobre la operación del programa federal,</a:t>
          </a:r>
          <a:endParaRPr lang="es-MX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60A5A01-0DF3-43B1-B9EE-13D32F663633}" type="parTrans" cxnId="{77E43B8B-DDA3-48B3-8D2E-249711A8C081}">
      <dgm:prSet/>
      <dgm:spPr/>
      <dgm:t>
        <a:bodyPr/>
        <a:lstStyle/>
        <a:p>
          <a:endParaRPr lang="es-MX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D77DCFD-66C8-450A-8009-C7C13DECCFC9}" type="sibTrans" cxnId="{77E43B8B-DDA3-48B3-8D2E-249711A8C081}">
      <dgm:prSet/>
      <dgm:spPr/>
      <dgm:t>
        <a:bodyPr/>
        <a:lstStyle/>
        <a:p>
          <a:endParaRPr lang="es-MX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23AA8F-7C0F-4DD4-BD6F-11EE81A5B1B3}">
      <dgm:prSet custT="1"/>
      <dgm:spPr/>
      <dgm:t>
        <a:bodyPr/>
        <a:lstStyle/>
        <a:p>
          <a:pPr rtl="0"/>
          <a:r>
            <a:rPr lang="es-MX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b) El ejercicio de los recursos públicos para las obras, apoyos o servicios sea oportuno, transparente y con apego a lo establecido en las reglas de operación y, en su caso, en la normatividad aplicable,</a:t>
          </a:r>
          <a:endParaRPr lang="es-MX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E6FD57A-04B5-4F3C-B080-09510F8C34B3}" type="parTrans" cxnId="{DBE97364-73F6-4AD6-845C-927F119815EB}">
      <dgm:prSet/>
      <dgm:spPr/>
      <dgm:t>
        <a:bodyPr/>
        <a:lstStyle/>
        <a:p>
          <a:endParaRPr lang="es-MX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1D9073-B04B-4558-A812-42662922AB0A}" type="sibTrans" cxnId="{DBE97364-73F6-4AD6-845C-927F119815EB}">
      <dgm:prSet/>
      <dgm:spPr/>
      <dgm:t>
        <a:bodyPr/>
        <a:lstStyle/>
        <a:p>
          <a:endParaRPr lang="es-MX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93DC8E-3E0B-44C7-AD7A-24E835E138A0}">
      <dgm:prSet custT="1"/>
      <dgm:spPr/>
      <dgm:t>
        <a:bodyPr/>
        <a:lstStyle/>
        <a:p>
          <a:pPr rtl="0"/>
          <a:r>
            <a:rPr lang="es-MX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c) Los beneficiarios del programa federal cumplan con los requisitos de acuerdo con la normatividad aplicable,</a:t>
          </a:r>
          <a:endParaRPr lang="es-MX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5E9D741-2080-4BDD-951E-83A426F1FC0F}" type="parTrans" cxnId="{C37F2C8D-FCA6-47A9-8C7B-447635324B61}">
      <dgm:prSet/>
      <dgm:spPr/>
      <dgm:t>
        <a:bodyPr/>
        <a:lstStyle/>
        <a:p>
          <a:endParaRPr lang="es-MX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B11004-67B2-41F2-ABAD-8DD45E639581}" type="sibTrans" cxnId="{C37F2C8D-FCA6-47A9-8C7B-447635324B61}">
      <dgm:prSet/>
      <dgm:spPr/>
      <dgm:t>
        <a:bodyPr/>
        <a:lstStyle/>
        <a:p>
          <a:endParaRPr lang="es-MX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472675A-11F0-4BAC-97FF-F4CD07B1B3C9}">
      <dgm:prSet custT="1"/>
      <dgm:spPr/>
      <dgm:t>
        <a:bodyPr/>
        <a:lstStyle/>
        <a:p>
          <a:pPr rtl="0"/>
          <a:r>
            <a:rPr lang="es-MX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d) Se cumpla con los períodos de ejecución de las obras y de la entrega de la obras, apoyos o servicios,</a:t>
          </a:r>
          <a:endParaRPr lang="es-MX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789C980-C517-4EA8-997A-0296AECE3F34}" type="parTrans" cxnId="{7EB82A9E-3646-47E2-AF17-E1A1BFC2F7AF}">
      <dgm:prSet/>
      <dgm:spPr/>
      <dgm:t>
        <a:bodyPr/>
        <a:lstStyle/>
        <a:p>
          <a:endParaRPr lang="es-MX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E27CA81-7F4F-40CF-B424-5FFA9CA0A555}" type="sibTrans" cxnId="{7EB82A9E-3646-47E2-AF17-E1A1BFC2F7AF}">
      <dgm:prSet/>
      <dgm:spPr/>
      <dgm:t>
        <a:bodyPr/>
        <a:lstStyle/>
        <a:p>
          <a:endParaRPr lang="es-MX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A9D21D9-E8F2-4D30-B694-75E0875B0879}">
      <dgm:prSet custT="1"/>
      <dgm:spPr/>
      <dgm:t>
        <a:bodyPr/>
        <a:lstStyle/>
        <a:p>
          <a:pPr rtl="0"/>
          <a:r>
            <a:rPr lang="es-MX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e) Exista documentación comprobatoria del ejercicio de los recursos públicos y de la entrega de las obras, apoyos o servicios,</a:t>
          </a:r>
          <a:endParaRPr lang="es-MX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30A79C-2AF1-4622-825A-F62472C99AEF}" type="parTrans" cxnId="{C9171FDC-B047-47D1-B4E3-2FCDB16B48D5}">
      <dgm:prSet/>
      <dgm:spPr/>
      <dgm:t>
        <a:bodyPr/>
        <a:lstStyle/>
        <a:p>
          <a:endParaRPr lang="es-MX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2F04F5D-B5B4-48D9-BC40-FD7181BB20E6}" type="sibTrans" cxnId="{C9171FDC-B047-47D1-B4E3-2FCDB16B48D5}">
      <dgm:prSet/>
      <dgm:spPr/>
      <dgm:t>
        <a:bodyPr/>
        <a:lstStyle/>
        <a:p>
          <a:endParaRPr lang="es-MX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2EB374B-CE07-46AF-A948-84F3B3D23A7E}">
      <dgm:prSet custT="1"/>
      <dgm:spPr/>
      <dgm:t>
        <a:bodyPr/>
        <a:lstStyle/>
        <a:p>
          <a:pPr rtl="0"/>
          <a:r>
            <a:rPr lang="es-MX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f) El programa federal no se utilice con fines políticos, electorales, de lucro u otros distintos al objeto del programa federal,</a:t>
          </a:r>
          <a:endParaRPr lang="es-MX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1D18F1-5398-494C-8488-5DA689AB89B4}" type="parTrans" cxnId="{FC7E0135-8DBC-49FA-BA2F-762089D7E9E1}">
      <dgm:prSet/>
      <dgm:spPr/>
      <dgm:t>
        <a:bodyPr/>
        <a:lstStyle/>
        <a:p>
          <a:endParaRPr lang="es-MX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2DEC478-E382-4690-97D2-D80BBA9DFB63}" type="sibTrans" cxnId="{FC7E0135-8DBC-49FA-BA2F-762089D7E9E1}">
      <dgm:prSet/>
      <dgm:spPr/>
      <dgm:t>
        <a:bodyPr/>
        <a:lstStyle/>
        <a:p>
          <a:endParaRPr lang="es-MX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BC0328D-5119-4AC3-95A4-0A9DD6EED19B}">
      <dgm:prSet custT="1"/>
      <dgm:spPr/>
      <dgm:t>
        <a:bodyPr/>
        <a:lstStyle/>
        <a:p>
          <a:pPr rtl="0"/>
          <a:r>
            <a:rPr lang="es-MX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g) El programa federal se ejecute en un marco de igualdad entre mujeres y hombres,</a:t>
          </a:r>
          <a:endParaRPr lang="es-MX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526B75-6076-4850-A136-23497E949ECF}" type="parTrans" cxnId="{6EFBF6EB-56ED-4344-BE5A-ECF15B2D564F}">
      <dgm:prSet/>
      <dgm:spPr/>
      <dgm:t>
        <a:bodyPr/>
        <a:lstStyle/>
        <a:p>
          <a:endParaRPr lang="es-MX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5CE19D-F200-4E3A-BCF5-752AA7BF540C}" type="sibTrans" cxnId="{6EFBF6EB-56ED-4344-BE5A-ECF15B2D564F}">
      <dgm:prSet/>
      <dgm:spPr/>
      <dgm:t>
        <a:bodyPr/>
        <a:lstStyle/>
        <a:p>
          <a:endParaRPr lang="es-MX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1B478B-97F1-4B65-9557-12C2EBE1FEE8}">
      <dgm:prSet custT="1"/>
      <dgm:spPr/>
      <dgm:t>
        <a:bodyPr/>
        <a:lstStyle/>
        <a:p>
          <a:pPr rtl="0"/>
          <a:r>
            <a:rPr lang="es-MX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h) Las autoridades competentes den atención a las quejas y denuncias relacionadas con el programa federal,</a:t>
          </a:r>
          <a:endParaRPr lang="es-MX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9C9F4F-EFB7-494E-8E66-D5A96955239D}" type="parTrans" cxnId="{BA8FF5F1-D67B-4C78-B590-249C239AFE12}">
      <dgm:prSet/>
      <dgm:spPr/>
      <dgm:t>
        <a:bodyPr/>
        <a:lstStyle/>
        <a:p>
          <a:endParaRPr lang="es-MX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70BF520-516F-421D-B657-57DB78196903}" type="sibTrans" cxnId="{BA8FF5F1-D67B-4C78-B590-249C239AFE12}">
      <dgm:prSet/>
      <dgm:spPr/>
      <dgm:t>
        <a:bodyPr/>
        <a:lstStyle/>
        <a:p>
          <a:endParaRPr lang="es-MX" sz="20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83DC9FA-DAF4-4AF8-B554-CEF475F3424B}" type="pres">
      <dgm:prSet presAssocID="{EFF639D3-ACF4-4527-8438-209F35B0FCB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s-MX"/>
        </a:p>
      </dgm:t>
    </dgm:pt>
    <dgm:pt modelId="{D5D8C78E-75B1-4619-9228-A7C6D2835E54}" type="pres">
      <dgm:prSet presAssocID="{E91F0A35-F056-41B8-BD29-681F38C4E2FE}" presName="thickLine" presStyleLbl="alignNode1" presStyleIdx="0" presStyleCnt="1"/>
      <dgm:spPr/>
    </dgm:pt>
    <dgm:pt modelId="{B38440E3-CAEA-4A99-81FD-B6073E9B00B0}" type="pres">
      <dgm:prSet presAssocID="{E91F0A35-F056-41B8-BD29-681F38C4E2FE}" presName="horz1" presStyleCnt="0"/>
      <dgm:spPr/>
    </dgm:pt>
    <dgm:pt modelId="{4028B83B-5978-49E5-90D0-E19F58CA3A5E}" type="pres">
      <dgm:prSet presAssocID="{E91F0A35-F056-41B8-BD29-681F38C4E2FE}" presName="tx1" presStyleLbl="revTx" presStyleIdx="0" presStyleCnt="9"/>
      <dgm:spPr/>
      <dgm:t>
        <a:bodyPr/>
        <a:lstStyle/>
        <a:p>
          <a:endParaRPr lang="es-MX"/>
        </a:p>
      </dgm:t>
    </dgm:pt>
    <dgm:pt modelId="{4FCDED8C-1B74-4676-97BB-FB1A071D7C04}" type="pres">
      <dgm:prSet presAssocID="{E91F0A35-F056-41B8-BD29-681F38C4E2FE}" presName="vert1" presStyleCnt="0"/>
      <dgm:spPr/>
    </dgm:pt>
    <dgm:pt modelId="{C468F59B-B5C8-4F6E-AF08-9DDC83327A12}" type="pres">
      <dgm:prSet presAssocID="{C2F61456-C04B-47BB-A239-0C9C66C30699}" presName="vertSpace2a" presStyleCnt="0"/>
      <dgm:spPr/>
    </dgm:pt>
    <dgm:pt modelId="{7692EEB3-322A-4098-84CE-07C9A69F00AF}" type="pres">
      <dgm:prSet presAssocID="{C2F61456-C04B-47BB-A239-0C9C66C30699}" presName="horz2" presStyleCnt="0"/>
      <dgm:spPr/>
    </dgm:pt>
    <dgm:pt modelId="{BEFDA399-ECA2-454D-AE76-E6B04A206878}" type="pres">
      <dgm:prSet presAssocID="{C2F61456-C04B-47BB-A239-0C9C66C30699}" presName="horzSpace2" presStyleCnt="0"/>
      <dgm:spPr/>
    </dgm:pt>
    <dgm:pt modelId="{4599DFB3-B061-4D30-B08A-F975C2737FC4}" type="pres">
      <dgm:prSet presAssocID="{C2F61456-C04B-47BB-A239-0C9C66C30699}" presName="tx2" presStyleLbl="revTx" presStyleIdx="1" presStyleCnt="9"/>
      <dgm:spPr/>
      <dgm:t>
        <a:bodyPr/>
        <a:lstStyle/>
        <a:p>
          <a:endParaRPr lang="es-MX"/>
        </a:p>
      </dgm:t>
    </dgm:pt>
    <dgm:pt modelId="{3C6B51F7-7D01-44F3-BA7F-1A9B354ED126}" type="pres">
      <dgm:prSet presAssocID="{C2F61456-C04B-47BB-A239-0C9C66C30699}" presName="vert2" presStyleCnt="0"/>
      <dgm:spPr/>
    </dgm:pt>
    <dgm:pt modelId="{E0868D81-6CC3-4F67-A19B-8559B6FE290B}" type="pres">
      <dgm:prSet presAssocID="{C2F61456-C04B-47BB-A239-0C9C66C30699}" presName="thinLine2b" presStyleLbl="callout" presStyleIdx="0" presStyleCnt="8"/>
      <dgm:spPr/>
    </dgm:pt>
    <dgm:pt modelId="{5FDAC875-324F-4856-87D8-8D85B1AFDAF5}" type="pres">
      <dgm:prSet presAssocID="{C2F61456-C04B-47BB-A239-0C9C66C30699}" presName="vertSpace2b" presStyleCnt="0"/>
      <dgm:spPr/>
    </dgm:pt>
    <dgm:pt modelId="{6D650B95-05AB-491A-9C1B-0BAF09D170A1}" type="pres">
      <dgm:prSet presAssocID="{D323AA8F-7C0F-4DD4-BD6F-11EE81A5B1B3}" presName="horz2" presStyleCnt="0"/>
      <dgm:spPr/>
    </dgm:pt>
    <dgm:pt modelId="{5A5D6415-42D0-4CD8-9DAA-B30326BF37C3}" type="pres">
      <dgm:prSet presAssocID="{D323AA8F-7C0F-4DD4-BD6F-11EE81A5B1B3}" presName="horzSpace2" presStyleCnt="0"/>
      <dgm:spPr/>
    </dgm:pt>
    <dgm:pt modelId="{ECDEA03B-DBAC-445A-8972-71CB9188977F}" type="pres">
      <dgm:prSet presAssocID="{D323AA8F-7C0F-4DD4-BD6F-11EE81A5B1B3}" presName="tx2" presStyleLbl="revTx" presStyleIdx="2" presStyleCnt="9"/>
      <dgm:spPr/>
      <dgm:t>
        <a:bodyPr/>
        <a:lstStyle/>
        <a:p>
          <a:endParaRPr lang="es-MX"/>
        </a:p>
      </dgm:t>
    </dgm:pt>
    <dgm:pt modelId="{344B58B8-E480-418D-B392-8A2C29467A33}" type="pres">
      <dgm:prSet presAssocID="{D323AA8F-7C0F-4DD4-BD6F-11EE81A5B1B3}" presName="vert2" presStyleCnt="0"/>
      <dgm:spPr/>
    </dgm:pt>
    <dgm:pt modelId="{C4F0BC66-9390-49DF-B833-808091B148B7}" type="pres">
      <dgm:prSet presAssocID="{D323AA8F-7C0F-4DD4-BD6F-11EE81A5B1B3}" presName="thinLine2b" presStyleLbl="callout" presStyleIdx="1" presStyleCnt="8"/>
      <dgm:spPr/>
    </dgm:pt>
    <dgm:pt modelId="{FCF3665B-0138-4F49-8CDA-563136504B09}" type="pres">
      <dgm:prSet presAssocID="{D323AA8F-7C0F-4DD4-BD6F-11EE81A5B1B3}" presName="vertSpace2b" presStyleCnt="0"/>
      <dgm:spPr/>
    </dgm:pt>
    <dgm:pt modelId="{AB270D85-234A-437F-B6F3-6EF9EF2B64D4}" type="pres">
      <dgm:prSet presAssocID="{0093DC8E-3E0B-44C7-AD7A-24E835E138A0}" presName="horz2" presStyleCnt="0"/>
      <dgm:spPr/>
    </dgm:pt>
    <dgm:pt modelId="{69641F05-6A25-408B-93A9-501570C2E75C}" type="pres">
      <dgm:prSet presAssocID="{0093DC8E-3E0B-44C7-AD7A-24E835E138A0}" presName="horzSpace2" presStyleCnt="0"/>
      <dgm:spPr/>
    </dgm:pt>
    <dgm:pt modelId="{10332F88-83E7-4EAF-8F02-2ADEEE119EF3}" type="pres">
      <dgm:prSet presAssocID="{0093DC8E-3E0B-44C7-AD7A-24E835E138A0}" presName="tx2" presStyleLbl="revTx" presStyleIdx="3" presStyleCnt="9"/>
      <dgm:spPr/>
      <dgm:t>
        <a:bodyPr/>
        <a:lstStyle/>
        <a:p>
          <a:endParaRPr lang="es-MX"/>
        </a:p>
      </dgm:t>
    </dgm:pt>
    <dgm:pt modelId="{FE399100-A6B8-4ED9-AD33-7617C65D4658}" type="pres">
      <dgm:prSet presAssocID="{0093DC8E-3E0B-44C7-AD7A-24E835E138A0}" presName="vert2" presStyleCnt="0"/>
      <dgm:spPr/>
    </dgm:pt>
    <dgm:pt modelId="{C99DFAB7-BBE2-48A4-A003-DF3E45AFB86E}" type="pres">
      <dgm:prSet presAssocID="{0093DC8E-3E0B-44C7-AD7A-24E835E138A0}" presName="thinLine2b" presStyleLbl="callout" presStyleIdx="2" presStyleCnt="8"/>
      <dgm:spPr/>
    </dgm:pt>
    <dgm:pt modelId="{91257872-BB36-450C-9719-B20A2F8B2221}" type="pres">
      <dgm:prSet presAssocID="{0093DC8E-3E0B-44C7-AD7A-24E835E138A0}" presName="vertSpace2b" presStyleCnt="0"/>
      <dgm:spPr/>
    </dgm:pt>
    <dgm:pt modelId="{94DFCE14-2D56-4F9F-97FC-4EA9214CAD24}" type="pres">
      <dgm:prSet presAssocID="{C472675A-11F0-4BAC-97FF-F4CD07B1B3C9}" presName="horz2" presStyleCnt="0"/>
      <dgm:spPr/>
    </dgm:pt>
    <dgm:pt modelId="{ADB9BEC6-D506-420F-81D8-A23BA884CB1C}" type="pres">
      <dgm:prSet presAssocID="{C472675A-11F0-4BAC-97FF-F4CD07B1B3C9}" presName="horzSpace2" presStyleCnt="0"/>
      <dgm:spPr/>
    </dgm:pt>
    <dgm:pt modelId="{61FD1D86-1DF2-4E1D-A098-C3827AFE870C}" type="pres">
      <dgm:prSet presAssocID="{C472675A-11F0-4BAC-97FF-F4CD07B1B3C9}" presName="tx2" presStyleLbl="revTx" presStyleIdx="4" presStyleCnt="9"/>
      <dgm:spPr/>
      <dgm:t>
        <a:bodyPr/>
        <a:lstStyle/>
        <a:p>
          <a:endParaRPr lang="es-MX"/>
        </a:p>
      </dgm:t>
    </dgm:pt>
    <dgm:pt modelId="{EA18748A-C04F-4649-A6F1-6A3A3EA3666F}" type="pres">
      <dgm:prSet presAssocID="{C472675A-11F0-4BAC-97FF-F4CD07B1B3C9}" presName="vert2" presStyleCnt="0"/>
      <dgm:spPr/>
    </dgm:pt>
    <dgm:pt modelId="{A2833072-5DE7-43EF-946D-ABA6136AEA30}" type="pres">
      <dgm:prSet presAssocID="{C472675A-11F0-4BAC-97FF-F4CD07B1B3C9}" presName="thinLine2b" presStyleLbl="callout" presStyleIdx="3" presStyleCnt="8"/>
      <dgm:spPr/>
    </dgm:pt>
    <dgm:pt modelId="{CCD1A1DE-080F-40C8-B1B0-8DD4970A8630}" type="pres">
      <dgm:prSet presAssocID="{C472675A-11F0-4BAC-97FF-F4CD07B1B3C9}" presName="vertSpace2b" presStyleCnt="0"/>
      <dgm:spPr/>
    </dgm:pt>
    <dgm:pt modelId="{69BF230C-CB7F-424A-AB1B-E6C52202AE4A}" type="pres">
      <dgm:prSet presAssocID="{1A9D21D9-E8F2-4D30-B694-75E0875B0879}" presName="horz2" presStyleCnt="0"/>
      <dgm:spPr/>
    </dgm:pt>
    <dgm:pt modelId="{17B279E0-76D5-469F-A128-9CDE7F0493AF}" type="pres">
      <dgm:prSet presAssocID="{1A9D21D9-E8F2-4D30-B694-75E0875B0879}" presName="horzSpace2" presStyleCnt="0"/>
      <dgm:spPr/>
    </dgm:pt>
    <dgm:pt modelId="{E40E2AC9-A7BD-4FC3-8C3A-522A18B5AE7A}" type="pres">
      <dgm:prSet presAssocID="{1A9D21D9-E8F2-4D30-B694-75E0875B0879}" presName="tx2" presStyleLbl="revTx" presStyleIdx="5" presStyleCnt="9"/>
      <dgm:spPr/>
      <dgm:t>
        <a:bodyPr/>
        <a:lstStyle/>
        <a:p>
          <a:endParaRPr lang="es-MX"/>
        </a:p>
      </dgm:t>
    </dgm:pt>
    <dgm:pt modelId="{49C918D8-D6BB-48C6-8037-457E7E9C01CE}" type="pres">
      <dgm:prSet presAssocID="{1A9D21D9-E8F2-4D30-B694-75E0875B0879}" presName="vert2" presStyleCnt="0"/>
      <dgm:spPr/>
    </dgm:pt>
    <dgm:pt modelId="{AEC51F1F-AE8A-4ABB-9079-1B2779B65807}" type="pres">
      <dgm:prSet presAssocID="{1A9D21D9-E8F2-4D30-B694-75E0875B0879}" presName="thinLine2b" presStyleLbl="callout" presStyleIdx="4" presStyleCnt="8"/>
      <dgm:spPr/>
    </dgm:pt>
    <dgm:pt modelId="{6B9D8E80-E91D-4140-A144-38FBA513E218}" type="pres">
      <dgm:prSet presAssocID="{1A9D21D9-E8F2-4D30-B694-75E0875B0879}" presName="vertSpace2b" presStyleCnt="0"/>
      <dgm:spPr/>
    </dgm:pt>
    <dgm:pt modelId="{AF00B4A3-77E9-4402-8010-0661D6DDD65A}" type="pres">
      <dgm:prSet presAssocID="{52EB374B-CE07-46AF-A948-84F3B3D23A7E}" presName="horz2" presStyleCnt="0"/>
      <dgm:spPr/>
    </dgm:pt>
    <dgm:pt modelId="{E26A18E8-F2B3-4422-9EBE-971013EDA888}" type="pres">
      <dgm:prSet presAssocID="{52EB374B-CE07-46AF-A948-84F3B3D23A7E}" presName="horzSpace2" presStyleCnt="0"/>
      <dgm:spPr/>
    </dgm:pt>
    <dgm:pt modelId="{8A95448B-0A13-43B2-88D1-70F754C96966}" type="pres">
      <dgm:prSet presAssocID="{52EB374B-CE07-46AF-A948-84F3B3D23A7E}" presName="tx2" presStyleLbl="revTx" presStyleIdx="6" presStyleCnt="9"/>
      <dgm:spPr/>
      <dgm:t>
        <a:bodyPr/>
        <a:lstStyle/>
        <a:p>
          <a:endParaRPr lang="es-MX"/>
        </a:p>
      </dgm:t>
    </dgm:pt>
    <dgm:pt modelId="{76240EF1-C948-4878-BA6F-4A58966EF1F2}" type="pres">
      <dgm:prSet presAssocID="{52EB374B-CE07-46AF-A948-84F3B3D23A7E}" presName="vert2" presStyleCnt="0"/>
      <dgm:spPr/>
    </dgm:pt>
    <dgm:pt modelId="{928F7039-DE4F-467B-B7E5-91D36463E6C3}" type="pres">
      <dgm:prSet presAssocID="{52EB374B-CE07-46AF-A948-84F3B3D23A7E}" presName="thinLine2b" presStyleLbl="callout" presStyleIdx="5" presStyleCnt="8"/>
      <dgm:spPr/>
    </dgm:pt>
    <dgm:pt modelId="{AB109AB2-2529-459E-ADB8-A82E9D222637}" type="pres">
      <dgm:prSet presAssocID="{52EB374B-CE07-46AF-A948-84F3B3D23A7E}" presName="vertSpace2b" presStyleCnt="0"/>
      <dgm:spPr/>
    </dgm:pt>
    <dgm:pt modelId="{0D138C7E-41FD-4E7F-9067-C6C80E4955BD}" type="pres">
      <dgm:prSet presAssocID="{5BC0328D-5119-4AC3-95A4-0A9DD6EED19B}" presName="horz2" presStyleCnt="0"/>
      <dgm:spPr/>
    </dgm:pt>
    <dgm:pt modelId="{CF02DB42-7F8A-485D-9CF6-8228E6561995}" type="pres">
      <dgm:prSet presAssocID="{5BC0328D-5119-4AC3-95A4-0A9DD6EED19B}" presName="horzSpace2" presStyleCnt="0"/>
      <dgm:spPr/>
    </dgm:pt>
    <dgm:pt modelId="{49D2C34A-C893-4E5F-8237-F6B0E497A14F}" type="pres">
      <dgm:prSet presAssocID="{5BC0328D-5119-4AC3-95A4-0A9DD6EED19B}" presName="tx2" presStyleLbl="revTx" presStyleIdx="7" presStyleCnt="9"/>
      <dgm:spPr/>
      <dgm:t>
        <a:bodyPr/>
        <a:lstStyle/>
        <a:p>
          <a:endParaRPr lang="es-MX"/>
        </a:p>
      </dgm:t>
    </dgm:pt>
    <dgm:pt modelId="{110CBF8F-02FF-456F-91F4-7D5EF309B9E0}" type="pres">
      <dgm:prSet presAssocID="{5BC0328D-5119-4AC3-95A4-0A9DD6EED19B}" presName="vert2" presStyleCnt="0"/>
      <dgm:spPr/>
    </dgm:pt>
    <dgm:pt modelId="{A20A9B34-98E0-41E2-86CE-33770A1BC481}" type="pres">
      <dgm:prSet presAssocID="{5BC0328D-5119-4AC3-95A4-0A9DD6EED19B}" presName="thinLine2b" presStyleLbl="callout" presStyleIdx="6" presStyleCnt="8"/>
      <dgm:spPr/>
    </dgm:pt>
    <dgm:pt modelId="{CD62CD3F-04D6-48C6-BCFE-4049331E54CC}" type="pres">
      <dgm:prSet presAssocID="{5BC0328D-5119-4AC3-95A4-0A9DD6EED19B}" presName="vertSpace2b" presStyleCnt="0"/>
      <dgm:spPr/>
    </dgm:pt>
    <dgm:pt modelId="{9A75ABE7-F4AA-42DC-AF80-A413E29F16B4}" type="pres">
      <dgm:prSet presAssocID="{781B478B-97F1-4B65-9557-12C2EBE1FEE8}" presName="horz2" presStyleCnt="0"/>
      <dgm:spPr/>
    </dgm:pt>
    <dgm:pt modelId="{AE2F5D56-8831-4958-B23E-FFF67D712695}" type="pres">
      <dgm:prSet presAssocID="{781B478B-97F1-4B65-9557-12C2EBE1FEE8}" presName="horzSpace2" presStyleCnt="0"/>
      <dgm:spPr/>
    </dgm:pt>
    <dgm:pt modelId="{79751F2F-AEAF-4CCF-A2DD-C6751EC8A927}" type="pres">
      <dgm:prSet presAssocID="{781B478B-97F1-4B65-9557-12C2EBE1FEE8}" presName="tx2" presStyleLbl="revTx" presStyleIdx="8" presStyleCnt="9"/>
      <dgm:spPr/>
      <dgm:t>
        <a:bodyPr/>
        <a:lstStyle/>
        <a:p>
          <a:endParaRPr lang="es-MX"/>
        </a:p>
      </dgm:t>
    </dgm:pt>
    <dgm:pt modelId="{B2B8B8D5-EB3A-43BC-A074-6609A78BC02F}" type="pres">
      <dgm:prSet presAssocID="{781B478B-97F1-4B65-9557-12C2EBE1FEE8}" presName="vert2" presStyleCnt="0"/>
      <dgm:spPr/>
    </dgm:pt>
    <dgm:pt modelId="{B305784A-F805-446B-AF30-63EC6D30B13F}" type="pres">
      <dgm:prSet presAssocID="{781B478B-97F1-4B65-9557-12C2EBE1FEE8}" presName="thinLine2b" presStyleLbl="callout" presStyleIdx="7" presStyleCnt="8"/>
      <dgm:spPr/>
    </dgm:pt>
    <dgm:pt modelId="{860A96A5-6468-4A06-92BF-D62861FC97CA}" type="pres">
      <dgm:prSet presAssocID="{781B478B-97F1-4B65-9557-12C2EBE1FEE8}" presName="vertSpace2b" presStyleCnt="0"/>
      <dgm:spPr/>
    </dgm:pt>
  </dgm:ptLst>
  <dgm:cxnLst>
    <dgm:cxn modelId="{C9171FDC-B047-47D1-B4E3-2FCDB16B48D5}" srcId="{E91F0A35-F056-41B8-BD29-681F38C4E2FE}" destId="{1A9D21D9-E8F2-4D30-B694-75E0875B0879}" srcOrd="4" destOrd="0" parTransId="{5230A79C-2AF1-4622-825A-F62472C99AEF}" sibTransId="{92F04F5D-B5B4-48D9-BC40-FD7181BB20E6}"/>
    <dgm:cxn modelId="{F2ADC943-6D49-45A6-89A2-B817CA9AA374}" type="presOf" srcId="{C472675A-11F0-4BAC-97FF-F4CD07B1B3C9}" destId="{61FD1D86-1DF2-4E1D-A098-C3827AFE870C}" srcOrd="0" destOrd="0" presId="urn:microsoft.com/office/officeart/2008/layout/LinedList"/>
    <dgm:cxn modelId="{893401E4-F608-4DE8-8C4E-AD4F600E193C}" type="presOf" srcId="{EFF639D3-ACF4-4527-8438-209F35B0FCBF}" destId="{C83DC9FA-DAF4-4AF8-B554-CEF475F3424B}" srcOrd="0" destOrd="0" presId="urn:microsoft.com/office/officeart/2008/layout/LinedList"/>
    <dgm:cxn modelId="{7EB82A9E-3646-47E2-AF17-E1A1BFC2F7AF}" srcId="{E91F0A35-F056-41B8-BD29-681F38C4E2FE}" destId="{C472675A-11F0-4BAC-97FF-F4CD07B1B3C9}" srcOrd="3" destOrd="0" parTransId="{2789C980-C517-4EA8-997A-0296AECE3F34}" sibTransId="{CE27CA81-7F4F-40CF-B424-5FFA9CA0A555}"/>
    <dgm:cxn modelId="{77E43B8B-DDA3-48B3-8D2E-249711A8C081}" srcId="{E91F0A35-F056-41B8-BD29-681F38C4E2FE}" destId="{C2F61456-C04B-47BB-A239-0C9C66C30699}" srcOrd="0" destOrd="0" parTransId="{560A5A01-0DF3-43B1-B9EE-13D32F663633}" sibTransId="{4D77DCFD-66C8-450A-8009-C7C13DECCFC9}"/>
    <dgm:cxn modelId="{FEFA008E-ABDD-429B-857A-E20AD456FC4A}" type="presOf" srcId="{781B478B-97F1-4B65-9557-12C2EBE1FEE8}" destId="{79751F2F-AEAF-4CCF-A2DD-C6751EC8A927}" srcOrd="0" destOrd="0" presId="urn:microsoft.com/office/officeart/2008/layout/LinedList"/>
    <dgm:cxn modelId="{2F74E125-B6EC-4A30-BDA7-2663AA2AE626}" type="presOf" srcId="{52EB374B-CE07-46AF-A948-84F3B3D23A7E}" destId="{8A95448B-0A13-43B2-88D1-70F754C96966}" srcOrd="0" destOrd="0" presId="urn:microsoft.com/office/officeart/2008/layout/LinedList"/>
    <dgm:cxn modelId="{DBE97364-73F6-4AD6-845C-927F119815EB}" srcId="{E91F0A35-F056-41B8-BD29-681F38C4E2FE}" destId="{D323AA8F-7C0F-4DD4-BD6F-11EE81A5B1B3}" srcOrd="1" destOrd="0" parTransId="{6E6FD57A-04B5-4F3C-B080-09510F8C34B3}" sibTransId="{081D9073-B04B-4558-A812-42662922AB0A}"/>
    <dgm:cxn modelId="{BA8FF5F1-D67B-4C78-B590-249C239AFE12}" srcId="{E91F0A35-F056-41B8-BD29-681F38C4E2FE}" destId="{781B478B-97F1-4B65-9557-12C2EBE1FEE8}" srcOrd="7" destOrd="0" parTransId="{F09C9F4F-EFB7-494E-8E66-D5A96955239D}" sibTransId="{E70BF520-516F-421D-B657-57DB78196903}"/>
    <dgm:cxn modelId="{C37F2C8D-FCA6-47A9-8C7B-447635324B61}" srcId="{E91F0A35-F056-41B8-BD29-681F38C4E2FE}" destId="{0093DC8E-3E0B-44C7-AD7A-24E835E138A0}" srcOrd="2" destOrd="0" parTransId="{05E9D741-2080-4BDD-951E-83A426F1FC0F}" sibTransId="{71B11004-67B2-41F2-ABAD-8DD45E639581}"/>
    <dgm:cxn modelId="{4D79B717-E8D6-423D-AD8B-33F019952CFF}" type="presOf" srcId="{5BC0328D-5119-4AC3-95A4-0A9DD6EED19B}" destId="{49D2C34A-C893-4E5F-8237-F6B0E497A14F}" srcOrd="0" destOrd="0" presId="urn:microsoft.com/office/officeart/2008/layout/LinedList"/>
    <dgm:cxn modelId="{73A05289-4D21-4BA2-ACF5-E6E752D3F85B}" type="presOf" srcId="{0093DC8E-3E0B-44C7-AD7A-24E835E138A0}" destId="{10332F88-83E7-4EAF-8F02-2ADEEE119EF3}" srcOrd="0" destOrd="0" presId="urn:microsoft.com/office/officeart/2008/layout/LinedList"/>
    <dgm:cxn modelId="{19D358F2-CBDF-4DC9-A0E2-007B0AE6AF49}" type="presOf" srcId="{1A9D21D9-E8F2-4D30-B694-75E0875B0879}" destId="{E40E2AC9-A7BD-4FC3-8C3A-522A18B5AE7A}" srcOrd="0" destOrd="0" presId="urn:microsoft.com/office/officeart/2008/layout/LinedList"/>
    <dgm:cxn modelId="{C90D257A-ACF2-4049-8D20-497D90866BEC}" type="presOf" srcId="{C2F61456-C04B-47BB-A239-0C9C66C30699}" destId="{4599DFB3-B061-4D30-B08A-F975C2737FC4}" srcOrd="0" destOrd="0" presId="urn:microsoft.com/office/officeart/2008/layout/LinedList"/>
    <dgm:cxn modelId="{FC7E0135-8DBC-49FA-BA2F-762089D7E9E1}" srcId="{E91F0A35-F056-41B8-BD29-681F38C4E2FE}" destId="{52EB374B-CE07-46AF-A948-84F3B3D23A7E}" srcOrd="5" destOrd="0" parTransId="{2D1D18F1-5398-494C-8488-5DA689AB89B4}" sibTransId="{C2DEC478-E382-4690-97D2-D80BBA9DFB63}"/>
    <dgm:cxn modelId="{14234D8F-5E8C-424C-93F8-5BED5F4EB249}" type="presOf" srcId="{E91F0A35-F056-41B8-BD29-681F38C4E2FE}" destId="{4028B83B-5978-49E5-90D0-E19F58CA3A5E}" srcOrd="0" destOrd="0" presId="urn:microsoft.com/office/officeart/2008/layout/LinedList"/>
    <dgm:cxn modelId="{CEFA1099-709D-4C76-B077-FCE9ED562A0D}" type="presOf" srcId="{D323AA8F-7C0F-4DD4-BD6F-11EE81A5B1B3}" destId="{ECDEA03B-DBAC-445A-8972-71CB9188977F}" srcOrd="0" destOrd="0" presId="urn:microsoft.com/office/officeart/2008/layout/LinedList"/>
    <dgm:cxn modelId="{019F4BC2-2453-4986-91B6-0DFFD3D73999}" srcId="{EFF639D3-ACF4-4527-8438-209F35B0FCBF}" destId="{E91F0A35-F056-41B8-BD29-681F38C4E2FE}" srcOrd="0" destOrd="0" parTransId="{6E6B52D3-A01A-4564-B305-626A8065F5C6}" sibTransId="{47F578D3-41F9-4081-AEF5-A708DCC1DFC4}"/>
    <dgm:cxn modelId="{6EFBF6EB-56ED-4344-BE5A-ECF15B2D564F}" srcId="{E91F0A35-F056-41B8-BD29-681F38C4E2FE}" destId="{5BC0328D-5119-4AC3-95A4-0A9DD6EED19B}" srcOrd="6" destOrd="0" parTransId="{79526B75-6076-4850-A136-23497E949ECF}" sibTransId="{DA5CE19D-F200-4E3A-BCF5-752AA7BF540C}"/>
    <dgm:cxn modelId="{66AA6DBD-3556-4311-ABC4-A918455E7E83}" type="presParOf" srcId="{C83DC9FA-DAF4-4AF8-B554-CEF475F3424B}" destId="{D5D8C78E-75B1-4619-9228-A7C6D2835E54}" srcOrd="0" destOrd="0" presId="urn:microsoft.com/office/officeart/2008/layout/LinedList"/>
    <dgm:cxn modelId="{06CA2B2E-AB92-4613-A519-99CE712D4D33}" type="presParOf" srcId="{C83DC9FA-DAF4-4AF8-B554-CEF475F3424B}" destId="{B38440E3-CAEA-4A99-81FD-B6073E9B00B0}" srcOrd="1" destOrd="0" presId="urn:microsoft.com/office/officeart/2008/layout/LinedList"/>
    <dgm:cxn modelId="{EFF78EA3-021A-43B3-8D4F-CB2A2EC8066E}" type="presParOf" srcId="{B38440E3-CAEA-4A99-81FD-B6073E9B00B0}" destId="{4028B83B-5978-49E5-90D0-E19F58CA3A5E}" srcOrd="0" destOrd="0" presId="urn:microsoft.com/office/officeart/2008/layout/LinedList"/>
    <dgm:cxn modelId="{54D3D977-94B8-41CC-AB48-9D54DC886A08}" type="presParOf" srcId="{B38440E3-CAEA-4A99-81FD-B6073E9B00B0}" destId="{4FCDED8C-1B74-4676-97BB-FB1A071D7C04}" srcOrd="1" destOrd="0" presId="urn:microsoft.com/office/officeart/2008/layout/LinedList"/>
    <dgm:cxn modelId="{48AAE675-8088-46D8-B241-C7ECCFE7C6AE}" type="presParOf" srcId="{4FCDED8C-1B74-4676-97BB-FB1A071D7C04}" destId="{C468F59B-B5C8-4F6E-AF08-9DDC83327A12}" srcOrd="0" destOrd="0" presId="urn:microsoft.com/office/officeart/2008/layout/LinedList"/>
    <dgm:cxn modelId="{636A3D6C-872D-4DE1-997E-ACE73B6CAAF9}" type="presParOf" srcId="{4FCDED8C-1B74-4676-97BB-FB1A071D7C04}" destId="{7692EEB3-322A-4098-84CE-07C9A69F00AF}" srcOrd="1" destOrd="0" presId="urn:microsoft.com/office/officeart/2008/layout/LinedList"/>
    <dgm:cxn modelId="{48A64910-57C1-416D-B848-D55AD728A817}" type="presParOf" srcId="{7692EEB3-322A-4098-84CE-07C9A69F00AF}" destId="{BEFDA399-ECA2-454D-AE76-E6B04A206878}" srcOrd="0" destOrd="0" presId="urn:microsoft.com/office/officeart/2008/layout/LinedList"/>
    <dgm:cxn modelId="{F608984E-7892-4F78-9CF5-13187D845B15}" type="presParOf" srcId="{7692EEB3-322A-4098-84CE-07C9A69F00AF}" destId="{4599DFB3-B061-4D30-B08A-F975C2737FC4}" srcOrd="1" destOrd="0" presId="urn:microsoft.com/office/officeart/2008/layout/LinedList"/>
    <dgm:cxn modelId="{65E77999-7C84-417B-AE20-2854391BEB2E}" type="presParOf" srcId="{7692EEB3-322A-4098-84CE-07C9A69F00AF}" destId="{3C6B51F7-7D01-44F3-BA7F-1A9B354ED126}" srcOrd="2" destOrd="0" presId="urn:microsoft.com/office/officeart/2008/layout/LinedList"/>
    <dgm:cxn modelId="{1EA01A00-ABA5-4C65-BE59-C22412848F57}" type="presParOf" srcId="{4FCDED8C-1B74-4676-97BB-FB1A071D7C04}" destId="{E0868D81-6CC3-4F67-A19B-8559B6FE290B}" srcOrd="2" destOrd="0" presId="urn:microsoft.com/office/officeart/2008/layout/LinedList"/>
    <dgm:cxn modelId="{19596A8B-409C-46D0-BE22-21FD57EFF134}" type="presParOf" srcId="{4FCDED8C-1B74-4676-97BB-FB1A071D7C04}" destId="{5FDAC875-324F-4856-87D8-8D85B1AFDAF5}" srcOrd="3" destOrd="0" presId="urn:microsoft.com/office/officeart/2008/layout/LinedList"/>
    <dgm:cxn modelId="{E1FFE12D-71D8-428B-8DCF-E028DAB12982}" type="presParOf" srcId="{4FCDED8C-1B74-4676-97BB-FB1A071D7C04}" destId="{6D650B95-05AB-491A-9C1B-0BAF09D170A1}" srcOrd="4" destOrd="0" presId="urn:microsoft.com/office/officeart/2008/layout/LinedList"/>
    <dgm:cxn modelId="{80D29D12-A7D4-43D9-A6F7-AEC560CAB5BE}" type="presParOf" srcId="{6D650B95-05AB-491A-9C1B-0BAF09D170A1}" destId="{5A5D6415-42D0-4CD8-9DAA-B30326BF37C3}" srcOrd="0" destOrd="0" presId="urn:microsoft.com/office/officeart/2008/layout/LinedList"/>
    <dgm:cxn modelId="{96DF190C-F2B3-4372-9242-E885BF202685}" type="presParOf" srcId="{6D650B95-05AB-491A-9C1B-0BAF09D170A1}" destId="{ECDEA03B-DBAC-445A-8972-71CB9188977F}" srcOrd="1" destOrd="0" presId="urn:microsoft.com/office/officeart/2008/layout/LinedList"/>
    <dgm:cxn modelId="{02044F5B-7163-4589-A260-E8B166579310}" type="presParOf" srcId="{6D650B95-05AB-491A-9C1B-0BAF09D170A1}" destId="{344B58B8-E480-418D-B392-8A2C29467A33}" srcOrd="2" destOrd="0" presId="urn:microsoft.com/office/officeart/2008/layout/LinedList"/>
    <dgm:cxn modelId="{8BF3A80B-A219-4D0F-A7FE-D18D496CE366}" type="presParOf" srcId="{4FCDED8C-1B74-4676-97BB-FB1A071D7C04}" destId="{C4F0BC66-9390-49DF-B833-808091B148B7}" srcOrd="5" destOrd="0" presId="urn:microsoft.com/office/officeart/2008/layout/LinedList"/>
    <dgm:cxn modelId="{96CD6468-E2D6-471A-8695-11CED9DC85CC}" type="presParOf" srcId="{4FCDED8C-1B74-4676-97BB-FB1A071D7C04}" destId="{FCF3665B-0138-4F49-8CDA-563136504B09}" srcOrd="6" destOrd="0" presId="urn:microsoft.com/office/officeart/2008/layout/LinedList"/>
    <dgm:cxn modelId="{7A0450D9-BB38-49C7-92F5-4C9DE2EE2866}" type="presParOf" srcId="{4FCDED8C-1B74-4676-97BB-FB1A071D7C04}" destId="{AB270D85-234A-437F-B6F3-6EF9EF2B64D4}" srcOrd="7" destOrd="0" presId="urn:microsoft.com/office/officeart/2008/layout/LinedList"/>
    <dgm:cxn modelId="{ED3042F1-7F17-4547-BCA2-0BF7CCD5D603}" type="presParOf" srcId="{AB270D85-234A-437F-B6F3-6EF9EF2B64D4}" destId="{69641F05-6A25-408B-93A9-501570C2E75C}" srcOrd="0" destOrd="0" presId="urn:microsoft.com/office/officeart/2008/layout/LinedList"/>
    <dgm:cxn modelId="{DD1CB2EA-98A8-4DC0-A939-89ABAD4D50D1}" type="presParOf" srcId="{AB270D85-234A-437F-B6F3-6EF9EF2B64D4}" destId="{10332F88-83E7-4EAF-8F02-2ADEEE119EF3}" srcOrd="1" destOrd="0" presId="urn:microsoft.com/office/officeart/2008/layout/LinedList"/>
    <dgm:cxn modelId="{56666E2D-701B-4BF9-BF01-FA28B800D238}" type="presParOf" srcId="{AB270D85-234A-437F-B6F3-6EF9EF2B64D4}" destId="{FE399100-A6B8-4ED9-AD33-7617C65D4658}" srcOrd="2" destOrd="0" presId="urn:microsoft.com/office/officeart/2008/layout/LinedList"/>
    <dgm:cxn modelId="{60ACD698-5E18-4B5B-A0AE-C0D18D716D2C}" type="presParOf" srcId="{4FCDED8C-1B74-4676-97BB-FB1A071D7C04}" destId="{C99DFAB7-BBE2-48A4-A003-DF3E45AFB86E}" srcOrd="8" destOrd="0" presId="urn:microsoft.com/office/officeart/2008/layout/LinedList"/>
    <dgm:cxn modelId="{F647C48A-BB4F-44A3-955D-B2DCACFB5866}" type="presParOf" srcId="{4FCDED8C-1B74-4676-97BB-FB1A071D7C04}" destId="{91257872-BB36-450C-9719-B20A2F8B2221}" srcOrd="9" destOrd="0" presId="urn:microsoft.com/office/officeart/2008/layout/LinedList"/>
    <dgm:cxn modelId="{6468A3E6-15C5-48EA-9948-7FE5E5B9A3C6}" type="presParOf" srcId="{4FCDED8C-1B74-4676-97BB-FB1A071D7C04}" destId="{94DFCE14-2D56-4F9F-97FC-4EA9214CAD24}" srcOrd="10" destOrd="0" presId="urn:microsoft.com/office/officeart/2008/layout/LinedList"/>
    <dgm:cxn modelId="{6829596F-93F9-41E8-8055-3BEF8651B11F}" type="presParOf" srcId="{94DFCE14-2D56-4F9F-97FC-4EA9214CAD24}" destId="{ADB9BEC6-D506-420F-81D8-A23BA884CB1C}" srcOrd="0" destOrd="0" presId="urn:microsoft.com/office/officeart/2008/layout/LinedList"/>
    <dgm:cxn modelId="{A42B344C-57E1-4BB2-8004-5003978E86EE}" type="presParOf" srcId="{94DFCE14-2D56-4F9F-97FC-4EA9214CAD24}" destId="{61FD1D86-1DF2-4E1D-A098-C3827AFE870C}" srcOrd="1" destOrd="0" presId="urn:microsoft.com/office/officeart/2008/layout/LinedList"/>
    <dgm:cxn modelId="{C72CE500-30EC-4840-AD2A-1F5B55F2F0AA}" type="presParOf" srcId="{94DFCE14-2D56-4F9F-97FC-4EA9214CAD24}" destId="{EA18748A-C04F-4649-A6F1-6A3A3EA3666F}" srcOrd="2" destOrd="0" presId="urn:microsoft.com/office/officeart/2008/layout/LinedList"/>
    <dgm:cxn modelId="{4386C98B-5864-44CF-8E51-FB88973433F4}" type="presParOf" srcId="{4FCDED8C-1B74-4676-97BB-FB1A071D7C04}" destId="{A2833072-5DE7-43EF-946D-ABA6136AEA30}" srcOrd="11" destOrd="0" presId="urn:microsoft.com/office/officeart/2008/layout/LinedList"/>
    <dgm:cxn modelId="{98BFAFAB-3A23-467D-85E3-01FFEDAD2F93}" type="presParOf" srcId="{4FCDED8C-1B74-4676-97BB-FB1A071D7C04}" destId="{CCD1A1DE-080F-40C8-B1B0-8DD4970A8630}" srcOrd="12" destOrd="0" presId="urn:microsoft.com/office/officeart/2008/layout/LinedList"/>
    <dgm:cxn modelId="{6B7E9307-A458-4E56-8BFC-05E2D0CCC976}" type="presParOf" srcId="{4FCDED8C-1B74-4676-97BB-FB1A071D7C04}" destId="{69BF230C-CB7F-424A-AB1B-E6C52202AE4A}" srcOrd="13" destOrd="0" presId="urn:microsoft.com/office/officeart/2008/layout/LinedList"/>
    <dgm:cxn modelId="{A6E61509-5EB5-45FE-8843-918125F476F6}" type="presParOf" srcId="{69BF230C-CB7F-424A-AB1B-E6C52202AE4A}" destId="{17B279E0-76D5-469F-A128-9CDE7F0493AF}" srcOrd="0" destOrd="0" presId="urn:microsoft.com/office/officeart/2008/layout/LinedList"/>
    <dgm:cxn modelId="{4D4DDF13-CEA9-4195-A2A0-70970C0730EF}" type="presParOf" srcId="{69BF230C-CB7F-424A-AB1B-E6C52202AE4A}" destId="{E40E2AC9-A7BD-4FC3-8C3A-522A18B5AE7A}" srcOrd="1" destOrd="0" presId="urn:microsoft.com/office/officeart/2008/layout/LinedList"/>
    <dgm:cxn modelId="{405C64AA-7AFA-40FD-B5BF-7AEE95CEF7AF}" type="presParOf" srcId="{69BF230C-CB7F-424A-AB1B-E6C52202AE4A}" destId="{49C918D8-D6BB-48C6-8037-457E7E9C01CE}" srcOrd="2" destOrd="0" presId="urn:microsoft.com/office/officeart/2008/layout/LinedList"/>
    <dgm:cxn modelId="{C9D1A45A-AF67-499B-979F-7D92B8583889}" type="presParOf" srcId="{4FCDED8C-1B74-4676-97BB-FB1A071D7C04}" destId="{AEC51F1F-AE8A-4ABB-9079-1B2779B65807}" srcOrd="14" destOrd="0" presId="urn:microsoft.com/office/officeart/2008/layout/LinedList"/>
    <dgm:cxn modelId="{C98E266A-FA8A-4582-9BCC-3483288AEAFD}" type="presParOf" srcId="{4FCDED8C-1B74-4676-97BB-FB1A071D7C04}" destId="{6B9D8E80-E91D-4140-A144-38FBA513E218}" srcOrd="15" destOrd="0" presId="urn:microsoft.com/office/officeart/2008/layout/LinedList"/>
    <dgm:cxn modelId="{0B2CE703-D36E-4F79-BE84-14706B5C0A9F}" type="presParOf" srcId="{4FCDED8C-1B74-4676-97BB-FB1A071D7C04}" destId="{AF00B4A3-77E9-4402-8010-0661D6DDD65A}" srcOrd="16" destOrd="0" presId="urn:microsoft.com/office/officeart/2008/layout/LinedList"/>
    <dgm:cxn modelId="{39A190B6-4638-4545-AD27-8ADDDBE4E5DF}" type="presParOf" srcId="{AF00B4A3-77E9-4402-8010-0661D6DDD65A}" destId="{E26A18E8-F2B3-4422-9EBE-971013EDA888}" srcOrd="0" destOrd="0" presId="urn:microsoft.com/office/officeart/2008/layout/LinedList"/>
    <dgm:cxn modelId="{6218081B-67AB-4AD3-BE63-668AD6449012}" type="presParOf" srcId="{AF00B4A3-77E9-4402-8010-0661D6DDD65A}" destId="{8A95448B-0A13-43B2-88D1-70F754C96966}" srcOrd="1" destOrd="0" presId="urn:microsoft.com/office/officeart/2008/layout/LinedList"/>
    <dgm:cxn modelId="{A2108A22-F34B-4BF8-BA82-D021B0A204BB}" type="presParOf" srcId="{AF00B4A3-77E9-4402-8010-0661D6DDD65A}" destId="{76240EF1-C948-4878-BA6F-4A58966EF1F2}" srcOrd="2" destOrd="0" presId="urn:microsoft.com/office/officeart/2008/layout/LinedList"/>
    <dgm:cxn modelId="{C8F13E17-688E-462F-AAAD-062AACFA8026}" type="presParOf" srcId="{4FCDED8C-1B74-4676-97BB-FB1A071D7C04}" destId="{928F7039-DE4F-467B-B7E5-91D36463E6C3}" srcOrd="17" destOrd="0" presId="urn:microsoft.com/office/officeart/2008/layout/LinedList"/>
    <dgm:cxn modelId="{FC99C2AC-96B9-4E4A-923A-F620F5D81675}" type="presParOf" srcId="{4FCDED8C-1B74-4676-97BB-FB1A071D7C04}" destId="{AB109AB2-2529-459E-ADB8-A82E9D222637}" srcOrd="18" destOrd="0" presId="urn:microsoft.com/office/officeart/2008/layout/LinedList"/>
    <dgm:cxn modelId="{44256E86-8E25-4287-94CF-2F147C157F05}" type="presParOf" srcId="{4FCDED8C-1B74-4676-97BB-FB1A071D7C04}" destId="{0D138C7E-41FD-4E7F-9067-C6C80E4955BD}" srcOrd="19" destOrd="0" presId="urn:microsoft.com/office/officeart/2008/layout/LinedList"/>
    <dgm:cxn modelId="{B239D51A-7B1E-4A91-8793-9415921BB783}" type="presParOf" srcId="{0D138C7E-41FD-4E7F-9067-C6C80E4955BD}" destId="{CF02DB42-7F8A-485D-9CF6-8228E6561995}" srcOrd="0" destOrd="0" presId="urn:microsoft.com/office/officeart/2008/layout/LinedList"/>
    <dgm:cxn modelId="{F98979A9-0EB9-4F46-A27B-94763A7E6422}" type="presParOf" srcId="{0D138C7E-41FD-4E7F-9067-C6C80E4955BD}" destId="{49D2C34A-C893-4E5F-8237-F6B0E497A14F}" srcOrd="1" destOrd="0" presId="urn:microsoft.com/office/officeart/2008/layout/LinedList"/>
    <dgm:cxn modelId="{ACD4CA06-4028-4935-BC1D-CED5FEC5E749}" type="presParOf" srcId="{0D138C7E-41FD-4E7F-9067-C6C80E4955BD}" destId="{110CBF8F-02FF-456F-91F4-7D5EF309B9E0}" srcOrd="2" destOrd="0" presId="urn:microsoft.com/office/officeart/2008/layout/LinedList"/>
    <dgm:cxn modelId="{05E1C954-B636-4D37-9CAF-F59BB74CEC19}" type="presParOf" srcId="{4FCDED8C-1B74-4676-97BB-FB1A071D7C04}" destId="{A20A9B34-98E0-41E2-86CE-33770A1BC481}" srcOrd="20" destOrd="0" presId="urn:microsoft.com/office/officeart/2008/layout/LinedList"/>
    <dgm:cxn modelId="{EAE23974-7EC8-4392-AE82-5C69BFC81FFA}" type="presParOf" srcId="{4FCDED8C-1B74-4676-97BB-FB1A071D7C04}" destId="{CD62CD3F-04D6-48C6-BCFE-4049331E54CC}" srcOrd="21" destOrd="0" presId="urn:microsoft.com/office/officeart/2008/layout/LinedList"/>
    <dgm:cxn modelId="{5C73D3BF-429D-4680-9299-4E39A57465D9}" type="presParOf" srcId="{4FCDED8C-1B74-4676-97BB-FB1A071D7C04}" destId="{9A75ABE7-F4AA-42DC-AF80-A413E29F16B4}" srcOrd="22" destOrd="0" presId="urn:microsoft.com/office/officeart/2008/layout/LinedList"/>
    <dgm:cxn modelId="{70947BF0-2366-4730-8EFE-F285991D7D57}" type="presParOf" srcId="{9A75ABE7-F4AA-42DC-AF80-A413E29F16B4}" destId="{AE2F5D56-8831-4958-B23E-FFF67D712695}" srcOrd="0" destOrd="0" presId="urn:microsoft.com/office/officeart/2008/layout/LinedList"/>
    <dgm:cxn modelId="{29E863EA-C424-4208-9BF9-756C5D67BD55}" type="presParOf" srcId="{9A75ABE7-F4AA-42DC-AF80-A413E29F16B4}" destId="{79751F2F-AEAF-4CCF-A2DD-C6751EC8A927}" srcOrd="1" destOrd="0" presId="urn:microsoft.com/office/officeart/2008/layout/LinedList"/>
    <dgm:cxn modelId="{F7F173B8-7995-4A6A-A7E8-960907FBDAEB}" type="presParOf" srcId="{9A75ABE7-F4AA-42DC-AF80-A413E29F16B4}" destId="{B2B8B8D5-EB3A-43BC-A074-6609A78BC02F}" srcOrd="2" destOrd="0" presId="urn:microsoft.com/office/officeart/2008/layout/LinedList"/>
    <dgm:cxn modelId="{95FF4961-6F99-4640-A551-83CE664AD6E7}" type="presParOf" srcId="{4FCDED8C-1B74-4676-97BB-FB1A071D7C04}" destId="{B305784A-F805-446B-AF30-63EC6D30B13F}" srcOrd="23" destOrd="0" presId="urn:microsoft.com/office/officeart/2008/layout/LinedList"/>
    <dgm:cxn modelId="{B32DEC8F-4EB6-4960-8386-F306012E359A}" type="presParOf" srcId="{4FCDED8C-1B74-4676-97BB-FB1A071D7C04}" destId="{860A96A5-6468-4A06-92BF-D62861FC97CA}" srcOrd="24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6CC36CD-3B67-4F10-9D90-1CFD057296C1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s-MX"/>
        </a:p>
      </dgm:t>
    </dgm:pt>
    <dgm:pt modelId="{4A7235E7-14A9-4FE5-928E-806BBCC59173}">
      <dgm:prSet custT="1"/>
      <dgm:spPr/>
      <dgm:t>
        <a:bodyPr/>
        <a:lstStyle/>
        <a:p>
          <a:pPr rtl="0"/>
          <a:r>
            <a:rPr lang="es-MX" sz="15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Registrar en el informe(s) los resultados de las actividades de contraloría social realizadas, así como dar seguimiento, en su caso, a los mismos;</a:t>
          </a:r>
          <a:endParaRPr lang="es-MX" sz="15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E5C0B34-9604-4CA0-86C5-5F566244F81C}" type="parTrans" cxnId="{8E80B058-ACD1-4052-89A4-C0FC22C98C40}">
      <dgm:prSet/>
      <dgm:spPr/>
      <dgm:t>
        <a:bodyPr/>
        <a:lstStyle/>
        <a:p>
          <a:endParaRPr lang="es-MX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8054A7B-C9E4-4C91-9EA4-5EABBD5E8F8F}" type="sibTrans" cxnId="{8E80B058-ACD1-4052-89A4-C0FC22C98C40}">
      <dgm:prSet/>
      <dgm:spPr/>
      <dgm:t>
        <a:bodyPr/>
        <a:lstStyle/>
        <a:p>
          <a:endParaRPr lang="es-MX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DB1F63-9697-4E5D-BF4A-0EE3F2C6C5BD}">
      <dgm:prSet custT="1"/>
      <dgm:spPr/>
      <dgm:t>
        <a:bodyPr/>
        <a:lstStyle/>
        <a:p>
          <a:pPr rtl="0"/>
          <a:r>
            <a:rPr lang="es-MX" sz="1500" smtClean="0">
              <a:latin typeface="Times New Roman" panose="02020603050405020304" pitchFamily="18" charset="0"/>
              <a:cs typeface="Times New Roman" panose="02020603050405020304" pitchFamily="18" charset="0"/>
            </a:rPr>
            <a:t>5. Recibir las quejas y denuncias sobre la aplicación y ejecución de los programas federales, recabar la información de las mismas y, en su caso, presentarlas junto con la información recopilada a la Representación Federal o, en su caso a la Instancia Ejecutora del programa Federal, a efecto de que se tomen las medidas a que haya lugar, y</a:t>
          </a:r>
          <a:endParaRPr lang="es-MX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9B53B0-A965-4E73-A0A3-C8BD528202D7}" type="parTrans" cxnId="{40E177BD-9327-4E90-B4F8-DBAEE041F69E}">
      <dgm:prSet/>
      <dgm:spPr/>
      <dgm:t>
        <a:bodyPr/>
        <a:lstStyle/>
        <a:p>
          <a:endParaRPr lang="es-MX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584929-DADC-48A2-BE41-633E23B77882}" type="sibTrans" cxnId="{40E177BD-9327-4E90-B4F8-DBAEE041F69E}">
      <dgm:prSet/>
      <dgm:spPr/>
      <dgm:t>
        <a:bodyPr/>
        <a:lstStyle/>
        <a:p>
          <a:endParaRPr lang="es-MX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8461459-1D80-48D7-8B38-9608626BF550}">
      <dgm:prSet custT="1"/>
      <dgm:spPr/>
      <dgm:t>
        <a:bodyPr/>
        <a:lstStyle/>
        <a:p>
          <a:pPr rtl="0"/>
          <a:r>
            <a:rPr lang="es-MX" sz="1500" smtClean="0">
              <a:latin typeface="Times New Roman" panose="02020603050405020304" pitchFamily="18" charset="0"/>
              <a:cs typeface="Times New Roman" panose="02020603050405020304" pitchFamily="18" charset="0"/>
            </a:rPr>
            <a:t>6. Recibir las quejas y denuncias que puedan dar lugar al fincamiento de responsabilidades administrativas, civiles o penales relacionadas con los programas federales, así como turnarlas a las autoridades competentes para su atención (responsable de la CS en la IE, al responsable de la CS de la Instancia Normativa y al Órgano Estatal de Control),</a:t>
          </a:r>
          <a:endParaRPr lang="es-MX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D356E1-8D65-4C66-B68A-D19892DF4AA4}" type="parTrans" cxnId="{43B8680E-804B-4F98-9D55-B42E52A55159}">
      <dgm:prSet/>
      <dgm:spPr/>
      <dgm:t>
        <a:bodyPr/>
        <a:lstStyle/>
        <a:p>
          <a:endParaRPr lang="es-MX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8DA1388-06D8-427D-8298-6C0E0963001E}" type="sibTrans" cxnId="{43B8680E-804B-4F98-9D55-B42E52A55159}">
      <dgm:prSet/>
      <dgm:spPr/>
      <dgm:t>
        <a:bodyPr/>
        <a:lstStyle/>
        <a:p>
          <a:endParaRPr lang="es-MX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589FB3E-0B62-471F-A2D4-097A1134CB04}">
      <dgm:prSet custT="1"/>
      <dgm:spPr/>
      <dgm:t>
        <a:bodyPr/>
        <a:lstStyle/>
        <a:p>
          <a:pPr rtl="0"/>
          <a:r>
            <a:rPr lang="es-MX" sz="1500" smtClean="0">
              <a:latin typeface="Times New Roman" panose="02020603050405020304" pitchFamily="18" charset="0"/>
              <a:cs typeface="Times New Roman" panose="02020603050405020304" pitchFamily="18" charset="0"/>
            </a:rPr>
            <a:t>7. Vigilar que se apliquen correctamente los recursos al 100% y que se adquiera lo que se autorizó comprar en el anexo de ejecución del convenio de apoyo financiero.</a:t>
          </a:r>
          <a:endParaRPr lang="es-MX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8369AB-699B-4491-BCF2-72FDFA212153}" type="parTrans" cxnId="{62FC8E31-C7BA-4167-97BE-B1AD084873DD}">
      <dgm:prSet/>
      <dgm:spPr/>
      <dgm:t>
        <a:bodyPr/>
        <a:lstStyle/>
        <a:p>
          <a:endParaRPr lang="es-MX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61C7511-4AD6-4090-8391-AEB1F44A5AF1}" type="sibTrans" cxnId="{62FC8E31-C7BA-4167-97BE-B1AD084873DD}">
      <dgm:prSet/>
      <dgm:spPr/>
      <dgm:t>
        <a:bodyPr/>
        <a:lstStyle/>
        <a:p>
          <a:endParaRPr lang="es-MX" sz="1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EE63B8-675C-45FE-9F5A-27FEEF15E131}" type="pres">
      <dgm:prSet presAssocID="{16CC36CD-3B67-4F10-9D90-1CFD057296C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MX"/>
        </a:p>
      </dgm:t>
    </dgm:pt>
    <dgm:pt modelId="{837330A2-5184-47A1-BE7A-8C3ADFDACBD6}" type="pres">
      <dgm:prSet presAssocID="{16CC36CD-3B67-4F10-9D90-1CFD057296C1}" presName="Name1" presStyleCnt="0"/>
      <dgm:spPr/>
    </dgm:pt>
    <dgm:pt modelId="{51A37C05-D7C9-4804-9083-15B13E482B09}" type="pres">
      <dgm:prSet presAssocID="{16CC36CD-3B67-4F10-9D90-1CFD057296C1}" presName="cycle" presStyleCnt="0"/>
      <dgm:spPr/>
    </dgm:pt>
    <dgm:pt modelId="{7BA483DE-0C8B-4BF9-A795-7E24E4EB3E1F}" type="pres">
      <dgm:prSet presAssocID="{16CC36CD-3B67-4F10-9D90-1CFD057296C1}" presName="srcNode" presStyleLbl="node1" presStyleIdx="0" presStyleCnt="4"/>
      <dgm:spPr/>
    </dgm:pt>
    <dgm:pt modelId="{4B92E661-CB41-4DA6-B259-6C54D34F0A99}" type="pres">
      <dgm:prSet presAssocID="{16CC36CD-3B67-4F10-9D90-1CFD057296C1}" presName="conn" presStyleLbl="parChTrans1D2" presStyleIdx="0" presStyleCnt="1"/>
      <dgm:spPr/>
      <dgm:t>
        <a:bodyPr/>
        <a:lstStyle/>
        <a:p>
          <a:endParaRPr lang="es-MX"/>
        </a:p>
      </dgm:t>
    </dgm:pt>
    <dgm:pt modelId="{73E5E694-0230-4378-8160-2D76D353E55F}" type="pres">
      <dgm:prSet presAssocID="{16CC36CD-3B67-4F10-9D90-1CFD057296C1}" presName="extraNode" presStyleLbl="node1" presStyleIdx="0" presStyleCnt="4"/>
      <dgm:spPr/>
    </dgm:pt>
    <dgm:pt modelId="{41EEAAAE-2587-49AF-95DB-71E6908AE4CB}" type="pres">
      <dgm:prSet presAssocID="{16CC36CD-3B67-4F10-9D90-1CFD057296C1}" presName="dstNode" presStyleLbl="node1" presStyleIdx="0" presStyleCnt="4"/>
      <dgm:spPr/>
    </dgm:pt>
    <dgm:pt modelId="{4520C5D1-3151-4FDF-B336-3C93FFD940EA}" type="pres">
      <dgm:prSet presAssocID="{4A7235E7-14A9-4FE5-928E-806BBCC5917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C9D9D86-7752-45A8-BFD0-40190B5A62AD}" type="pres">
      <dgm:prSet presAssocID="{4A7235E7-14A9-4FE5-928E-806BBCC59173}" presName="accent_1" presStyleCnt="0"/>
      <dgm:spPr/>
    </dgm:pt>
    <dgm:pt modelId="{0414B9C2-1DF8-4E44-AC41-2CEEC4174506}" type="pres">
      <dgm:prSet presAssocID="{4A7235E7-14A9-4FE5-928E-806BBCC59173}" presName="accentRepeatNode" presStyleLbl="solidFgAcc1" presStyleIdx="0" presStyleCnt="4"/>
      <dgm:spPr/>
    </dgm:pt>
    <dgm:pt modelId="{F119BD18-0744-422E-A363-3D9C8255A7FC}" type="pres">
      <dgm:prSet presAssocID="{32DB1F63-9697-4E5D-BF4A-0EE3F2C6C5BD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2AAA07C-2D9D-4FDC-9E5F-C8C43107FE71}" type="pres">
      <dgm:prSet presAssocID="{32DB1F63-9697-4E5D-BF4A-0EE3F2C6C5BD}" presName="accent_2" presStyleCnt="0"/>
      <dgm:spPr/>
    </dgm:pt>
    <dgm:pt modelId="{0A11B165-D81A-41AD-8751-CB5B235801CF}" type="pres">
      <dgm:prSet presAssocID="{32DB1F63-9697-4E5D-BF4A-0EE3F2C6C5BD}" presName="accentRepeatNode" presStyleLbl="solidFgAcc1" presStyleIdx="1" presStyleCnt="4"/>
      <dgm:spPr/>
    </dgm:pt>
    <dgm:pt modelId="{64713817-E8F0-4A8E-A818-D8411EDD7872}" type="pres">
      <dgm:prSet presAssocID="{F8461459-1D80-48D7-8B38-9608626BF55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5A05F3C-8DC6-44D7-A58A-A2E1BD6EACBB}" type="pres">
      <dgm:prSet presAssocID="{F8461459-1D80-48D7-8B38-9608626BF550}" presName="accent_3" presStyleCnt="0"/>
      <dgm:spPr/>
    </dgm:pt>
    <dgm:pt modelId="{F9C2CFB2-DD14-4C1E-91CE-CBE136D92332}" type="pres">
      <dgm:prSet presAssocID="{F8461459-1D80-48D7-8B38-9608626BF550}" presName="accentRepeatNode" presStyleLbl="solidFgAcc1" presStyleIdx="2" presStyleCnt="4"/>
      <dgm:spPr/>
    </dgm:pt>
    <dgm:pt modelId="{45072D36-8010-4812-AEA2-EDC020799902}" type="pres">
      <dgm:prSet presAssocID="{7589FB3E-0B62-471F-A2D4-097A1134CB0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414E8C14-8F1D-4809-97BD-6D218CB1157E}" type="pres">
      <dgm:prSet presAssocID="{7589FB3E-0B62-471F-A2D4-097A1134CB04}" presName="accent_4" presStyleCnt="0"/>
      <dgm:spPr/>
    </dgm:pt>
    <dgm:pt modelId="{8D948A06-658C-4596-81B2-B5433F9DE009}" type="pres">
      <dgm:prSet presAssocID="{7589FB3E-0B62-471F-A2D4-097A1134CB04}" presName="accentRepeatNode" presStyleLbl="solidFgAcc1" presStyleIdx="3" presStyleCnt="4"/>
      <dgm:spPr/>
    </dgm:pt>
  </dgm:ptLst>
  <dgm:cxnLst>
    <dgm:cxn modelId="{E4F73EC0-7AFE-43FF-BC51-2444654B0CEF}" type="presOf" srcId="{F8461459-1D80-48D7-8B38-9608626BF550}" destId="{64713817-E8F0-4A8E-A818-D8411EDD7872}" srcOrd="0" destOrd="0" presId="urn:microsoft.com/office/officeart/2008/layout/VerticalCurvedList"/>
    <dgm:cxn modelId="{43B8680E-804B-4F98-9D55-B42E52A55159}" srcId="{16CC36CD-3B67-4F10-9D90-1CFD057296C1}" destId="{F8461459-1D80-48D7-8B38-9608626BF550}" srcOrd="2" destOrd="0" parTransId="{71D356E1-8D65-4C66-B68A-D19892DF4AA4}" sibTransId="{B8DA1388-06D8-427D-8298-6C0E0963001E}"/>
    <dgm:cxn modelId="{8E80B058-ACD1-4052-89A4-C0FC22C98C40}" srcId="{16CC36CD-3B67-4F10-9D90-1CFD057296C1}" destId="{4A7235E7-14A9-4FE5-928E-806BBCC59173}" srcOrd="0" destOrd="0" parTransId="{BE5C0B34-9604-4CA0-86C5-5F566244F81C}" sibTransId="{A8054A7B-C9E4-4C91-9EA4-5EABBD5E8F8F}"/>
    <dgm:cxn modelId="{F66CC48B-C739-4F7A-A2F7-1AB1A6B6D0A5}" type="presOf" srcId="{A8054A7B-C9E4-4C91-9EA4-5EABBD5E8F8F}" destId="{4B92E661-CB41-4DA6-B259-6C54D34F0A99}" srcOrd="0" destOrd="0" presId="urn:microsoft.com/office/officeart/2008/layout/VerticalCurvedList"/>
    <dgm:cxn modelId="{AA69252C-3949-4A72-9029-CC2C850CC3EE}" type="presOf" srcId="{7589FB3E-0B62-471F-A2D4-097A1134CB04}" destId="{45072D36-8010-4812-AEA2-EDC020799902}" srcOrd="0" destOrd="0" presId="urn:microsoft.com/office/officeart/2008/layout/VerticalCurvedList"/>
    <dgm:cxn modelId="{D5201050-BC64-412C-B514-54EA5BA1B095}" type="presOf" srcId="{16CC36CD-3B67-4F10-9D90-1CFD057296C1}" destId="{DDEE63B8-675C-45FE-9F5A-27FEEF15E131}" srcOrd="0" destOrd="0" presId="urn:microsoft.com/office/officeart/2008/layout/VerticalCurvedList"/>
    <dgm:cxn modelId="{27C1CDBC-2B56-4A4F-B2CA-04E47AE1482A}" type="presOf" srcId="{32DB1F63-9697-4E5D-BF4A-0EE3F2C6C5BD}" destId="{F119BD18-0744-422E-A363-3D9C8255A7FC}" srcOrd="0" destOrd="0" presId="urn:microsoft.com/office/officeart/2008/layout/VerticalCurvedList"/>
    <dgm:cxn modelId="{62FC8E31-C7BA-4167-97BE-B1AD084873DD}" srcId="{16CC36CD-3B67-4F10-9D90-1CFD057296C1}" destId="{7589FB3E-0B62-471F-A2D4-097A1134CB04}" srcOrd="3" destOrd="0" parTransId="{038369AB-699B-4491-BCF2-72FDFA212153}" sibTransId="{761C7511-4AD6-4090-8391-AEB1F44A5AF1}"/>
    <dgm:cxn modelId="{40E177BD-9327-4E90-B4F8-DBAEE041F69E}" srcId="{16CC36CD-3B67-4F10-9D90-1CFD057296C1}" destId="{32DB1F63-9697-4E5D-BF4A-0EE3F2C6C5BD}" srcOrd="1" destOrd="0" parTransId="{F69B53B0-A965-4E73-A0A3-C8BD528202D7}" sibTransId="{80584929-DADC-48A2-BE41-633E23B77882}"/>
    <dgm:cxn modelId="{16C0998D-374D-4495-944F-F9D96AFFD925}" type="presOf" srcId="{4A7235E7-14A9-4FE5-928E-806BBCC59173}" destId="{4520C5D1-3151-4FDF-B336-3C93FFD940EA}" srcOrd="0" destOrd="0" presId="urn:microsoft.com/office/officeart/2008/layout/VerticalCurvedList"/>
    <dgm:cxn modelId="{10EF548C-050C-4DB4-BF3C-809575D66587}" type="presParOf" srcId="{DDEE63B8-675C-45FE-9F5A-27FEEF15E131}" destId="{837330A2-5184-47A1-BE7A-8C3ADFDACBD6}" srcOrd="0" destOrd="0" presId="urn:microsoft.com/office/officeart/2008/layout/VerticalCurvedList"/>
    <dgm:cxn modelId="{C7C2BD52-E9C7-4F00-BAAB-D377CB7BE2FA}" type="presParOf" srcId="{837330A2-5184-47A1-BE7A-8C3ADFDACBD6}" destId="{51A37C05-D7C9-4804-9083-15B13E482B09}" srcOrd="0" destOrd="0" presId="urn:microsoft.com/office/officeart/2008/layout/VerticalCurvedList"/>
    <dgm:cxn modelId="{5E86658A-4FD9-44F6-ABC0-98D00FE7043D}" type="presParOf" srcId="{51A37C05-D7C9-4804-9083-15B13E482B09}" destId="{7BA483DE-0C8B-4BF9-A795-7E24E4EB3E1F}" srcOrd="0" destOrd="0" presId="urn:microsoft.com/office/officeart/2008/layout/VerticalCurvedList"/>
    <dgm:cxn modelId="{E7790425-31FD-41C1-A5AC-A92330955FDF}" type="presParOf" srcId="{51A37C05-D7C9-4804-9083-15B13E482B09}" destId="{4B92E661-CB41-4DA6-B259-6C54D34F0A99}" srcOrd="1" destOrd="0" presId="urn:microsoft.com/office/officeart/2008/layout/VerticalCurvedList"/>
    <dgm:cxn modelId="{9D8F8A55-AADE-4815-AB8B-0CD2F32092CB}" type="presParOf" srcId="{51A37C05-D7C9-4804-9083-15B13E482B09}" destId="{73E5E694-0230-4378-8160-2D76D353E55F}" srcOrd="2" destOrd="0" presId="urn:microsoft.com/office/officeart/2008/layout/VerticalCurvedList"/>
    <dgm:cxn modelId="{60600D37-E98E-4171-9BBD-D10A53314DCC}" type="presParOf" srcId="{51A37C05-D7C9-4804-9083-15B13E482B09}" destId="{41EEAAAE-2587-49AF-95DB-71E6908AE4CB}" srcOrd="3" destOrd="0" presId="urn:microsoft.com/office/officeart/2008/layout/VerticalCurvedList"/>
    <dgm:cxn modelId="{49241BCD-8315-4CEF-831B-CEBCC0EA8E73}" type="presParOf" srcId="{837330A2-5184-47A1-BE7A-8C3ADFDACBD6}" destId="{4520C5D1-3151-4FDF-B336-3C93FFD940EA}" srcOrd="1" destOrd="0" presId="urn:microsoft.com/office/officeart/2008/layout/VerticalCurvedList"/>
    <dgm:cxn modelId="{F8B4AAEA-9F5F-40A9-8826-937DB0431E68}" type="presParOf" srcId="{837330A2-5184-47A1-BE7A-8C3ADFDACBD6}" destId="{8C9D9D86-7752-45A8-BFD0-40190B5A62AD}" srcOrd="2" destOrd="0" presId="urn:microsoft.com/office/officeart/2008/layout/VerticalCurvedList"/>
    <dgm:cxn modelId="{7C4DA515-F277-42F6-8701-29586D4A5901}" type="presParOf" srcId="{8C9D9D86-7752-45A8-BFD0-40190B5A62AD}" destId="{0414B9C2-1DF8-4E44-AC41-2CEEC4174506}" srcOrd="0" destOrd="0" presId="urn:microsoft.com/office/officeart/2008/layout/VerticalCurvedList"/>
    <dgm:cxn modelId="{3C8431B9-4820-44A3-9D9D-4E123F2AE648}" type="presParOf" srcId="{837330A2-5184-47A1-BE7A-8C3ADFDACBD6}" destId="{F119BD18-0744-422E-A363-3D9C8255A7FC}" srcOrd="3" destOrd="0" presId="urn:microsoft.com/office/officeart/2008/layout/VerticalCurvedList"/>
    <dgm:cxn modelId="{CA968F05-3553-4807-9462-F3DB25CFAE06}" type="presParOf" srcId="{837330A2-5184-47A1-BE7A-8C3ADFDACBD6}" destId="{C2AAA07C-2D9D-4FDC-9E5F-C8C43107FE71}" srcOrd="4" destOrd="0" presId="urn:microsoft.com/office/officeart/2008/layout/VerticalCurvedList"/>
    <dgm:cxn modelId="{4A310DE5-CFBF-4AC0-A192-281065935169}" type="presParOf" srcId="{C2AAA07C-2D9D-4FDC-9E5F-C8C43107FE71}" destId="{0A11B165-D81A-41AD-8751-CB5B235801CF}" srcOrd="0" destOrd="0" presId="urn:microsoft.com/office/officeart/2008/layout/VerticalCurvedList"/>
    <dgm:cxn modelId="{D1ED63B2-F42B-4882-B096-E361DE253981}" type="presParOf" srcId="{837330A2-5184-47A1-BE7A-8C3ADFDACBD6}" destId="{64713817-E8F0-4A8E-A818-D8411EDD7872}" srcOrd="5" destOrd="0" presId="urn:microsoft.com/office/officeart/2008/layout/VerticalCurvedList"/>
    <dgm:cxn modelId="{5B5C889B-2C8A-4B11-B388-A0B4FD75FB4B}" type="presParOf" srcId="{837330A2-5184-47A1-BE7A-8C3ADFDACBD6}" destId="{F5A05F3C-8DC6-44D7-A58A-A2E1BD6EACBB}" srcOrd="6" destOrd="0" presId="urn:microsoft.com/office/officeart/2008/layout/VerticalCurvedList"/>
    <dgm:cxn modelId="{EDADCC6B-56E9-4F33-8C54-4C5E31FD42E0}" type="presParOf" srcId="{F5A05F3C-8DC6-44D7-A58A-A2E1BD6EACBB}" destId="{F9C2CFB2-DD14-4C1E-91CE-CBE136D92332}" srcOrd="0" destOrd="0" presId="urn:microsoft.com/office/officeart/2008/layout/VerticalCurvedList"/>
    <dgm:cxn modelId="{773A1673-12CB-4126-A031-FDE6BF95CB85}" type="presParOf" srcId="{837330A2-5184-47A1-BE7A-8C3ADFDACBD6}" destId="{45072D36-8010-4812-AEA2-EDC020799902}" srcOrd="7" destOrd="0" presId="urn:microsoft.com/office/officeart/2008/layout/VerticalCurvedList"/>
    <dgm:cxn modelId="{B6E66C3B-6E98-41CF-BE17-2C6A4DA29302}" type="presParOf" srcId="{837330A2-5184-47A1-BE7A-8C3ADFDACBD6}" destId="{414E8C14-8F1D-4809-97BD-6D218CB1157E}" srcOrd="8" destOrd="0" presId="urn:microsoft.com/office/officeart/2008/layout/VerticalCurvedList"/>
    <dgm:cxn modelId="{E72D77C4-9E11-4F29-8A12-DF7296C904F6}" type="presParOf" srcId="{414E8C14-8F1D-4809-97BD-6D218CB1157E}" destId="{8D948A06-658C-4596-81B2-B5433F9DE00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30DD122-A84D-4F9F-BDC2-27BEFE374932}" type="doc">
      <dgm:prSet loTypeId="urn:microsoft.com/office/officeart/2005/8/layout/radial6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MX"/>
        </a:p>
      </dgm:t>
    </dgm:pt>
    <dgm:pt modelId="{165F9864-144B-468C-8611-1758854C0C1B}">
      <dgm:prSet phldrT="[Texto]" custT="1"/>
      <dgm:spPr/>
      <dgm:t>
        <a:bodyPr/>
        <a:lstStyle/>
        <a:p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Alumnos</a:t>
          </a:r>
          <a:endParaRPr lang="es-MX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58916A-E5ED-4216-866F-A24EFD22750E}" type="parTrans" cxnId="{4D8A1C27-ECFF-4761-87F9-7FBEBDECA8F4}">
      <dgm:prSet/>
      <dgm:spPr/>
      <dgm:t>
        <a:bodyPr/>
        <a:lstStyle/>
        <a:p>
          <a:endParaRPr lang="es-MX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13371D-2175-4903-803D-A85757D2407A}" type="sibTrans" cxnId="{4D8A1C27-ECFF-4761-87F9-7FBEBDECA8F4}">
      <dgm:prSet/>
      <dgm:spPr/>
      <dgm:t>
        <a:bodyPr/>
        <a:lstStyle/>
        <a:p>
          <a:endParaRPr lang="es-MX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C9373F-B2AE-44A2-B208-3AC7D02D04FC}">
      <dgm:prSet phldrT="[Texto]" custT="1"/>
      <dgm:spPr/>
      <dgm:t>
        <a:bodyPr/>
        <a:lstStyle/>
        <a:p>
          <a:r>
            <a:rPr lang="es-ES" sz="1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Docentes</a:t>
          </a:r>
          <a:endParaRPr lang="es-MX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F80F312-1C0E-44B9-A918-D2322834F9DB}" type="parTrans" cxnId="{B8BB5C6E-92F5-46AA-99FF-84EFC46F4C47}">
      <dgm:prSet/>
      <dgm:spPr/>
      <dgm:t>
        <a:bodyPr/>
        <a:lstStyle/>
        <a:p>
          <a:endParaRPr lang="es-MX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37F78E6-246D-4DE5-88E8-63E1097BEAD9}" type="sibTrans" cxnId="{B8BB5C6E-92F5-46AA-99FF-84EFC46F4C47}">
      <dgm:prSet/>
      <dgm:spPr/>
      <dgm:t>
        <a:bodyPr/>
        <a:lstStyle/>
        <a:p>
          <a:endParaRPr lang="es-MX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07414AC-D99A-46A9-8A16-419512E15626}">
      <dgm:prSet phldrT="[Texto]" custT="1"/>
      <dgm:spPr/>
      <dgm:t>
        <a:bodyPr/>
        <a:lstStyle/>
        <a:p>
          <a:r>
            <a:rPr lang="es-ES" sz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Personal Administrativo (IES)</a:t>
          </a:r>
          <a:endParaRPr lang="es-MX" sz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53FD9B-4907-45F7-A557-000D3966AA5D}" type="parTrans" cxnId="{E9ACCF63-926B-4C02-91C2-F13D5FCEA6AF}">
      <dgm:prSet/>
      <dgm:spPr/>
      <dgm:t>
        <a:bodyPr/>
        <a:lstStyle/>
        <a:p>
          <a:endParaRPr lang="es-MX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59A82F-D23C-4668-A6A0-AD5440087772}" type="sibTrans" cxnId="{E9ACCF63-926B-4C02-91C2-F13D5FCEA6AF}">
      <dgm:prSet/>
      <dgm:spPr/>
      <dgm:t>
        <a:bodyPr/>
        <a:lstStyle/>
        <a:p>
          <a:endParaRPr lang="es-MX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F2390F-AF18-49BE-9D48-973171445E36}">
      <dgm:prSet phldrT="[Texto]" custT="1"/>
      <dgm:spPr/>
      <dgm:t>
        <a:bodyPr/>
        <a:lstStyle/>
        <a:p>
          <a:r>
            <a:rPr lang="es-ES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Beneficiarios del programa</a:t>
          </a:r>
          <a:endParaRPr lang="es-MX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0FFAFC8-9B5D-4EAF-8CB5-87FBF2AE4375}" type="sibTrans" cxnId="{5361C1F1-DD39-4773-80E8-28D09866C609}">
      <dgm:prSet/>
      <dgm:spPr/>
      <dgm:t>
        <a:bodyPr/>
        <a:lstStyle/>
        <a:p>
          <a:endParaRPr lang="es-MX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229E63-0637-4F26-91C6-1AB83D9447B0}" type="parTrans" cxnId="{5361C1F1-DD39-4773-80E8-28D09866C609}">
      <dgm:prSet/>
      <dgm:spPr/>
      <dgm:t>
        <a:bodyPr/>
        <a:lstStyle/>
        <a:p>
          <a:endParaRPr lang="es-MX" sz="2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712D31A-F9C0-423C-B9EB-E3D74AB4A612}" type="pres">
      <dgm:prSet presAssocID="{E30DD122-A84D-4F9F-BDC2-27BEFE37493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48202EC-4F2D-40EA-A9E7-72EA9D9330B2}" type="pres">
      <dgm:prSet presAssocID="{C3F2390F-AF18-49BE-9D48-973171445E36}" presName="centerShape" presStyleLbl="node0" presStyleIdx="0" presStyleCnt="1"/>
      <dgm:spPr/>
      <dgm:t>
        <a:bodyPr/>
        <a:lstStyle/>
        <a:p>
          <a:endParaRPr lang="es-MX"/>
        </a:p>
      </dgm:t>
    </dgm:pt>
    <dgm:pt modelId="{41FB4C57-A860-4041-BC58-09B1223FF7D9}" type="pres">
      <dgm:prSet presAssocID="{165F9864-144B-468C-8611-1758854C0C1B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B8A1A49C-8D96-47F5-895A-A600CA7E75E1}" type="pres">
      <dgm:prSet presAssocID="{165F9864-144B-468C-8611-1758854C0C1B}" presName="dummy" presStyleCnt="0"/>
      <dgm:spPr/>
    </dgm:pt>
    <dgm:pt modelId="{30CDC03B-E1A9-48F5-A4A9-7F06F6527A5A}" type="pres">
      <dgm:prSet presAssocID="{8513371D-2175-4903-803D-A85757D2407A}" presName="sibTrans" presStyleLbl="sibTrans2D1" presStyleIdx="0" presStyleCnt="3"/>
      <dgm:spPr/>
      <dgm:t>
        <a:bodyPr/>
        <a:lstStyle/>
        <a:p>
          <a:endParaRPr lang="es-MX"/>
        </a:p>
      </dgm:t>
    </dgm:pt>
    <dgm:pt modelId="{55AF821C-8252-48AE-A2EF-65A6B1AEE241}" type="pres">
      <dgm:prSet presAssocID="{6CC9373F-B2AE-44A2-B208-3AC7D02D04F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729DB15F-DF77-405E-82A3-D56DB8A27438}" type="pres">
      <dgm:prSet presAssocID="{6CC9373F-B2AE-44A2-B208-3AC7D02D04FC}" presName="dummy" presStyleCnt="0"/>
      <dgm:spPr/>
    </dgm:pt>
    <dgm:pt modelId="{C90C494D-2998-4A60-955C-D7AE101F7050}" type="pres">
      <dgm:prSet presAssocID="{A37F78E6-246D-4DE5-88E8-63E1097BEAD9}" presName="sibTrans" presStyleLbl="sibTrans2D1" presStyleIdx="1" presStyleCnt="3"/>
      <dgm:spPr/>
      <dgm:t>
        <a:bodyPr/>
        <a:lstStyle/>
        <a:p>
          <a:endParaRPr lang="es-MX"/>
        </a:p>
      </dgm:t>
    </dgm:pt>
    <dgm:pt modelId="{94610B3C-4552-4DC2-9D06-54CBAC6F1BBE}" type="pres">
      <dgm:prSet presAssocID="{F07414AC-D99A-46A9-8A16-419512E1562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4F7E03F-E4CB-44DB-BEE3-F8ACB890A268}" type="pres">
      <dgm:prSet presAssocID="{F07414AC-D99A-46A9-8A16-419512E15626}" presName="dummy" presStyleCnt="0"/>
      <dgm:spPr/>
    </dgm:pt>
    <dgm:pt modelId="{0AA79056-627D-46C8-B6E3-3C584BC5607C}" type="pres">
      <dgm:prSet presAssocID="{1359A82F-D23C-4668-A6A0-AD5440087772}" presName="sibTrans" presStyleLbl="sibTrans2D1" presStyleIdx="2" presStyleCnt="3"/>
      <dgm:spPr/>
      <dgm:t>
        <a:bodyPr/>
        <a:lstStyle/>
        <a:p>
          <a:endParaRPr lang="es-MX"/>
        </a:p>
      </dgm:t>
    </dgm:pt>
  </dgm:ptLst>
  <dgm:cxnLst>
    <dgm:cxn modelId="{72A2F542-84A2-4FA1-AFB3-FC1C2617C2B8}" type="presOf" srcId="{8513371D-2175-4903-803D-A85757D2407A}" destId="{30CDC03B-E1A9-48F5-A4A9-7F06F6527A5A}" srcOrd="0" destOrd="0" presId="urn:microsoft.com/office/officeart/2005/8/layout/radial6"/>
    <dgm:cxn modelId="{4D8A1C27-ECFF-4761-87F9-7FBEBDECA8F4}" srcId="{C3F2390F-AF18-49BE-9D48-973171445E36}" destId="{165F9864-144B-468C-8611-1758854C0C1B}" srcOrd="0" destOrd="0" parTransId="{AD58916A-E5ED-4216-866F-A24EFD22750E}" sibTransId="{8513371D-2175-4903-803D-A85757D2407A}"/>
    <dgm:cxn modelId="{BC5583E5-4CBB-4BD4-AD8A-C99164205470}" type="presOf" srcId="{165F9864-144B-468C-8611-1758854C0C1B}" destId="{41FB4C57-A860-4041-BC58-09B1223FF7D9}" srcOrd="0" destOrd="0" presId="urn:microsoft.com/office/officeart/2005/8/layout/radial6"/>
    <dgm:cxn modelId="{472FBE50-2BAD-47F6-B811-F5783DD626F0}" type="presOf" srcId="{1359A82F-D23C-4668-A6A0-AD5440087772}" destId="{0AA79056-627D-46C8-B6E3-3C584BC5607C}" srcOrd="0" destOrd="0" presId="urn:microsoft.com/office/officeart/2005/8/layout/radial6"/>
    <dgm:cxn modelId="{5361C1F1-DD39-4773-80E8-28D09866C609}" srcId="{E30DD122-A84D-4F9F-BDC2-27BEFE374932}" destId="{C3F2390F-AF18-49BE-9D48-973171445E36}" srcOrd="0" destOrd="0" parTransId="{78229E63-0637-4F26-91C6-1AB83D9447B0}" sibTransId="{00FFAFC8-9B5D-4EAF-8CB5-87FBF2AE4375}"/>
    <dgm:cxn modelId="{E9ACCF63-926B-4C02-91C2-F13D5FCEA6AF}" srcId="{C3F2390F-AF18-49BE-9D48-973171445E36}" destId="{F07414AC-D99A-46A9-8A16-419512E15626}" srcOrd="2" destOrd="0" parTransId="{9A53FD9B-4907-45F7-A557-000D3966AA5D}" sibTransId="{1359A82F-D23C-4668-A6A0-AD5440087772}"/>
    <dgm:cxn modelId="{B8BB5C6E-92F5-46AA-99FF-84EFC46F4C47}" srcId="{C3F2390F-AF18-49BE-9D48-973171445E36}" destId="{6CC9373F-B2AE-44A2-B208-3AC7D02D04FC}" srcOrd="1" destOrd="0" parTransId="{1F80F312-1C0E-44B9-A918-D2322834F9DB}" sibTransId="{A37F78E6-246D-4DE5-88E8-63E1097BEAD9}"/>
    <dgm:cxn modelId="{708D99E3-8E0D-4B04-A1EA-88B4B1989E32}" type="presOf" srcId="{C3F2390F-AF18-49BE-9D48-973171445E36}" destId="{048202EC-4F2D-40EA-A9E7-72EA9D9330B2}" srcOrd="0" destOrd="0" presId="urn:microsoft.com/office/officeart/2005/8/layout/radial6"/>
    <dgm:cxn modelId="{52914FD3-A90A-4BCC-BA85-6DCEFD264B69}" type="presOf" srcId="{A37F78E6-246D-4DE5-88E8-63E1097BEAD9}" destId="{C90C494D-2998-4A60-955C-D7AE101F7050}" srcOrd="0" destOrd="0" presId="urn:microsoft.com/office/officeart/2005/8/layout/radial6"/>
    <dgm:cxn modelId="{94D22BEB-908D-4256-8189-033308CA4E56}" type="presOf" srcId="{E30DD122-A84D-4F9F-BDC2-27BEFE374932}" destId="{0712D31A-F9C0-423C-B9EB-E3D74AB4A612}" srcOrd="0" destOrd="0" presId="urn:microsoft.com/office/officeart/2005/8/layout/radial6"/>
    <dgm:cxn modelId="{D38E9851-8091-4CFE-A7EB-63F785553767}" type="presOf" srcId="{F07414AC-D99A-46A9-8A16-419512E15626}" destId="{94610B3C-4552-4DC2-9D06-54CBAC6F1BBE}" srcOrd="0" destOrd="0" presId="urn:microsoft.com/office/officeart/2005/8/layout/radial6"/>
    <dgm:cxn modelId="{52DA485D-C3E0-4F83-9367-85A1A54F2D5C}" type="presOf" srcId="{6CC9373F-B2AE-44A2-B208-3AC7D02D04FC}" destId="{55AF821C-8252-48AE-A2EF-65A6B1AEE241}" srcOrd="0" destOrd="0" presId="urn:microsoft.com/office/officeart/2005/8/layout/radial6"/>
    <dgm:cxn modelId="{B7B09E6F-1552-40FD-AAE1-98F5BDF35672}" type="presParOf" srcId="{0712D31A-F9C0-423C-B9EB-E3D74AB4A612}" destId="{048202EC-4F2D-40EA-A9E7-72EA9D9330B2}" srcOrd="0" destOrd="0" presId="urn:microsoft.com/office/officeart/2005/8/layout/radial6"/>
    <dgm:cxn modelId="{71D71E4A-DAA2-482D-ADA4-62FEFFA172D9}" type="presParOf" srcId="{0712D31A-F9C0-423C-B9EB-E3D74AB4A612}" destId="{41FB4C57-A860-4041-BC58-09B1223FF7D9}" srcOrd="1" destOrd="0" presId="urn:microsoft.com/office/officeart/2005/8/layout/radial6"/>
    <dgm:cxn modelId="{399A1EC1-3F0F-4414-9127-C656F85B19C3}" type="presParOf" srcId="{0712D31A-F9C0-423C-B9EB-E3D74AB4A612}" destId="{B8A1A49C-8D96-47F5-895A-A600CA7E75E1}" srcOrd="2" destOrd="0" presId="urn:microsoft.com/office/officeart/2005/8/layout/radial6"/>
    <dgm:cxn modelId="{9952B44A-C8C4-4EE5-A942-96A33C4E5035}" type="presParOf" srcId="{0712D31A-F9C0-423C-B9EB-E3D74AB4A612}" destId="{30CDC03B-E1A9-48F5-A4A9-7F06F6527A5A}" srcOrd="3" destOrd="0" presId="urn:microsoft.com/office/officeart/2005/8/layout/radial6"/>
    <dgm:cxn modelId="{C2053F40-48D7-47A0-90A6-4C4F79EBA197}" type="presParOf" srcId="{0712D31A-F9C0-423C-B9EB-E3D74AB4A612}" destId="{55AF821C-8252-48AE-A2EF-65A6B1AEE241}" srcOrd="4" destOrd="0" presId="urn:microsoft.com/office/officeart/2005/8/layout/radial6"/>
    <dgm:cxn modelId="{8D14240C-960A-47EB-AF81-DD6CAA715C7C}" type="presParOf" srcId="{0712D31A-F9C0-423C-B9EB-E3D74AB4A612}" destId="{729DB15F-DF77-405E-82A3-D56DB8A27438}" srcOrd="5" destOrd="0" presId="urn:microsoft.com/office/officeart/2005/8/layout/radial6"/>
    <dgm:cxn modelId="{CA076185-0B35-4C37-BBBC-05778FF19A8F}" type="presParOf" srcId="{0712D31A-F9C0-423C-B9EB-E3D74AB4A612}" destId="{C90C494D-2998-4A60-955C-D7AE101F7050}" srcOrd="6" destOrd="0" presId="urn:microsoft.com/office/officeart/2005/8/layout/radial6"/>
    <dgm:cxn modelId="{719F6BD5-71FD-4672-BD09-0DCA59500CC1}" type="presParOf" srcId="{0712D31A-F9C0-423C-B9EB-E3D74AB4A612}" destId="{94610B3C-4552-4DC2-9D06-54CBAC6F1BBE}" srcOrd="7" destOrd="0" presId="urn:microsoft.com/office/officeart/2005/8/layout/radial6"/>
    <dgm:cxn modelId="{6C912879-8CC9-4F3B-BCD9-0D3F8ED9BA45}" type="presParOf" srcId="{0712D31A-F9C0-423C-B9EB-E3D74AB4A612}" destId="{94F7E03F-E4CB-44DB-BEE3-F8ACB890A268}" srcOrd="8" destOrd="0" presId="urn:microsoft.com/office/officeart/2005/8/layout/radial6"/>
    <dgm:cxn modelId="{9A99132C-4135-490B-B7BA-D95844EF9384}" type="presParOf" srcId="{0712D31A-F9C0-423C-B9EB-E3D74AB4A612}" destId="{0AA79056-627D-46C8-B6E3-3C584BC5607C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4648A4-D3B6-4184-8DA7-9EAEF6C32179}" type="doc">
      <dgm:prSet loTypeId="urn:microsoft.com/office/officeart/2005/8/layout/hierarchy2" loCatId="hierarchy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es-MX"/>
        </a:p>
      </dgm:t>
    </dgm:pt>
    <dgm:pt modelId="{24808BCC-C217-48E5-AD98-D3A9A28032FD}">
      <dgm:prSet phldrT="[Texto]" custT="1"/>
      <dgm:spPr/>
      <dgm:t>
        <a:bodyPr/>
        <a:lstStyle/>
        <a:p>
          <a:r>
            <a:rPr lang="es-MX" sz="36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Documentos normativos </a:t>
          </a:r>
          <a:endParaRPr lang="es-MX" sz="3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C85A1B-2D9E-4610-8823-993145ACEC9D}" type="parTrans" cxnId="{04710252-A793-4D60-868E-2D91D560D992}">
      <dgm:prSet/>
      <dgm:spPr/>
      <dgm:t>
        <a:bodyPr/>
        <a:lstStyle/>
        <a:p>
          <a:endParaRPr lang="es-MX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F313AEB-DEFB-4787-880B-25FA94EBA87B}" type="sibTrans" cxnId="{04710252-A793-4D60-868E-2D91D560D992}">
      <dgm:prSet/>
      <dgm:spPr/>
      <dgm:t>
        <a:bodyPr/>
        <a:lstStyle/>
        <a:p>
          <a:endParaRPr lang="es-MX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36A5547-3B3A-4DAA-9C9C-2E38C16FD100}">
      <dgm:prSet phldrT="[Texto]" custT="1"/>
      <dgm:spPr/>
      <dgm:t>
        <a:bodyPr/>
        <a:lstStyle/>
        <a:p>
          <a:r>
            <a:rPr lang="es-MX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Ley General de Desarrollo Social</a:t>
          </a:r>
          <a:endParaRPr lang="es-MX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A5E760E-58F3-47AF-80B6-C6696B7DA779}" type="parTrans" cxnId="{5D3E79D9-753E-429A-9EAC-29CDD9460263}">
      <dgm:prSet custT="1"/>
      <dgm:spPr/>
      <dgm:t>
        <a:bodyPr/>
        <a:lstStyle/>
        <a:p>
          <a:endParaRPr lang="es-MX" sz="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270BBE2-F573-45FD-AEAA-9F9A5D86250A}" type="sibTrans" cxnId="{5D3E79D9-753E-429A-9EAC-29CDD9460263}">
      <dgm:prSet/>
      <dgm:spPr/>
      <dgm:t>
        <a:bodyPr/>
        <a:lstStyle/>
        <a:p>
          <a:endParaRPr lang="es-MX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0125229-73A2-41AD-8634-2CC704056746}">
      <dgm:prSet phldrT="[Texto]" custT="1"/>
      <dgm:spPr/>
      <dgm:t>
        <a:bodyPr/>
        <a:lstStyle/>
        <a:p>
          <a:r>
            <a:rPr lang="es-MX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Reglamento de la Ley General de Desarrollo Social.</a:t>
          </a:r>
          <a:endParaRPr lang="es-MX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536217-DA5B-40B9-8A40-E579B16FD9FF}" type="parTrans" cxnId="{F21C6601-E640-4AB9-A366-432C119BC508}">
      <dgm:prSet custT="1"/>
      <dgm:spPr/>
      <dgm:t>
        <a:bodyPr/>
        <a:lstStyle/>
        <a:p>
          <a:endParaRPr lang="es-MX" sz="4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D74732-FE12-4983-8C05-7B9FE3E89B59}" type="sibTrans" cxnId="{F21C6601-E640-4AB9-A366-432C119BC508}">
      <dgm:prSet/>
      <dgm:spPr/>
      <dgm:t>
        <a:bodyPr/>
        <a:lstStyle/>
        <a:p>
          <a:endParaRPr lang="es-MX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5FDA91-21EA-474D-BF91-4D0DFF5EB0DE}">
      <dgm:prSet phldrT="[Texto]" custT="1"/>
      <dgm:spPr/>
      <dgm:t>
        <a:bodyPr/>
        <a:lstStyle/>
        <a:p>
          <a:r>
            <a:rPr lang="es-ES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Lineamientos para la promoción y operación de la Contraloría Social en los programas federales de desarrollo social.</a:t>
          </a:r>
          <a:endParaRPr lang="es-MX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17A58B-ABB7-4663-874A-AB74F6F6EF98}" type="parTrans" cxnId="{2D0B7388-484E-4E55-9795-49A54463D1EE}">
      <dgm:prSet custT="1"/>
      <dgm:spPr/>
      <dgm:t>
        <a:bodyPr/>
        <a:lstStyle/>
        <a:p>
          <a:endParaRPr lang="es-MX" sz="5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37D43BD-A4A3-4549-BDA3-858F677C0F6C}" type="sibTrans" cxnId="{2D0B7388-484E-4E55-9795-49A54463D1EE}">
      <dgm:prSet/>
      <dgm:spPr/>
      <dgm:t>
        <a:bodyPr/>
        <a:lstStyle/>
        <a:p>
          <a:endParaRPr lang="es-MX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A385EB3-8D95-4648-B0EB-E989CC7E51EF}" type="pres">
      <dgm:prSet presAssocID="{884648A4-D3B6-4184-8DA7-9EAEF6C3217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0DFDD4EF-5D05-4073-BDC1-17CDE2F06823}" type="pres">
      <dgm:prSet presAssocID="{24808BCC-C217-48E5-AD98-D3A9A28032FD}" presName="root1" presStyleCnt="0"/>
      <dgm:spPr/>
    </dgm:pt>
    <dgm:pt modelId="{6AC8EB42-A310-470F-8273-BB88B0339EBA}" type="pres">
      <dgm:prSet presAssocID="{24808BCC-C217-48E5-AD98-D3A9A28032FD}" presName="LevelOneTextNode" presStyleLbl="node0" presStyleIdx="0" presStyleCnt="1" custScaleX="14235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6079009-0692-4E5B-95C6-CBC74D81F97F}" type="pres">
      <dgm:prSet presAssocID="{24808BCC-C217-48E5-AD98-D3A9A28032FD}" presName="level2hierChild" presStyleCnt="0"/>
      <dgm:spPr/>
    </dgm:pt>
    <dgm:pt modelId="{7F48D559-D575-4D08-AD1B-C99FB1F5AD59}" type="pres">
      <dgm:prSet presAssocID="{5A5E760E-58F3-47AF-80B6-C6696B7DA779}" presName="conn2-1" presStyleLbl="parChTrans1D2" presStyleIdx="0" presStyleCnt="3"/>
      <dgm:spPr/>
      <dgm:t>
        <a:bodyPr/>
        <a:lstStyle/>
        <a:p>
          <a:endParaRPr lang="es-MX"/>
        </a:p>
      </dgm:t>
    </dgm:pt>
    <dgm:pt modelId="{3C5DE60C-01CF-4A85-8BC3-C7792D287804}" type="pres">
      <dgm:prSet presAssocID="{5A5E760E-58F3-47AF-80B6-C6696B7DA779}" presName="connTx" presStyleLbl="parChTrans1D2" presStyleIdx="0" presStyleCnt="3"/>
      <dgm:spPr/>
      <dgm:t>
        <a:bodyPr/>
        <a:lstStyle/>
        <a:p>
          <a:endParaRPr lang="es-MX"/>
        </a:p>
      </dgm:t>
    </dgm:pt>
    <dgm:pt modelId="{43085988-AEBC-4775-946A-94D729ED0720}" type="pres">
      <dgm:prSet presAssocID="{B36A5547-3B3A-4DAA-9C9C-2E38C16FD100}" presName="root2" presStyleCnt="0"/>
      <dgm:spPr/>
    </dgm:pt>
    <dgm:pt modelId="{178FC070-5260-4436-B912-EA179B957184}" type="pres">
      <dgm:prSet presAssocID="{B36A5547-3B3A-4DAA-9C9C-2E38C16FD100}" presName="LevelTwoTextNode" presStyleLbl="node2" presStyleIdx="0" presStyleCnt="3" custScaleX="239183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61FBE608-5417-4AF5-AF63-07DE35704473}" type="pres">
      <dgm:prSet presAssocID="{B36A5547-3B3A-4DAA-9C9C-2E38C16FD100}" presName="level3hierChild" presStyleCnt="0"/>
      <dgm:spPr/>
    </dgm:pt>
    <dgm:pt modelId="{9342260E-244C-4501-9BF7-3F8AFDBE1204}" type="pres">
      <dgm:prSet presAssocID="{8B536217-DA5B-40B9-8A40-E579B16FD9FF}" presName="conn2-1" presStyleLbl="parChTrans1D2" presStyleIdx="1" presStyleCnt="3"/>
      <dgm:spPr/>
      <dgm:t>
        <a:bodyPr/>
        <a:lstStyle/>
        <a:p>
          <a:endParaRPr lang="es-MX"/>
        </a:p>
      </dgm:t>
    </dgm:pt>
    <dgm:pt modelId="{A0B63F0B-28E7-45CC-8ABE-B9F30909F7EF}" type="pres">
      <dgm:prSet presAssocID="{8B536217-DA5B-40B9-8A40-E579B16FD9FF}" presName="connTx" presStyleLbl="parChTrans1D2" presStyleIdx="1" presStyleCnt="3"/>
      <dgm:spPr/>
      <dgm:t>
        <a:bodyPr/>
        <a:lstStyle/>
        <a:p>
          <a:endParaRPr lang="es-MX"/>
        </a:p>
      </dgm:t>
    </dgm:pt>
    <dgm:pt modelId="{C578DE96-BA58-415E-B512-1305A519CA06}" type="pres">
      <dgm:prSet presAssocID="{60125229-73A2-41AD-8634-2CC704056746}" presName="root2" presStyleCnt="0"/>
      <dgm:spPr/>
    </dgm:pt>
    <dgm:pt modelId="{C8079377-7733-44F2-B7AE-468E0C367BD3}" type="pres">
      <dgm:prSet presAssocID="{60125229-73A2-41AD-8634-2CC704056746}" presName="LevelTwoTextNode" presStyleLbl="node2" presStyleIdx="1" presStyleCnt="3" custScaleX="23862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E1E13F1D-9A0D-43F0-88C7-910266D1FD96}" type="pres">
      <dgm:prSet presAssocID="{60125229-73A2-41AD-8634-2CC704056746}" presName="level3hierChild" presStyleCnt="0"/>
      <dgm:spPr/>
    </dgm:pt>
    <dgm:pt modelId="{448788DA-9DD3-4087-B4FC-CAA7DFCEBF5C}" type="pres">
      <dgm:prSet presAssocID="{8C17A58B-ABB7-4663-874A-AB74F6F6EF98}" presName="conn2-1" presStyleLbl="parChTrans1D2" presStyleIdx="2" presStyleCnt="3"/>
      <dgm:spPr/>
      <dgm:t>
        <a:bodyPr/>
        <a:lstStyle/>
        <a:p>
          <a:endParaRPr lang="es-MX"/>
        </a:p>
      </dgm:t>
    </dgm:pt>
    <dgm:pt modelId="{809D02EF-74F8-496E-9CDA-2E4F6A6BA7B9}" type="pres">
      <dgm:prSet presAssocID="{8C17A58B-ABB7-4663-874A-AB74F6F6EF98}" presName="connTx" presStyleLbl="parChTrans1D2" presStyleIdx="2" presStyleCnt="3"/>
      <dgm:spPr/>
      <dgm:t>
        <a:bodyPr/>
        <a:lstStyle/>
        <a:p>
          <a:endParaRPr lang="es-MX"/>
        </a:p>
      </dgm:t>
    </dgm:pt>
    <dgm:pt modelId="{A6B8774D-4F45-48A1-8B2E-454D39EBD88D}" type="pres">
      <dgm:prSet presAssocID="{B65FDA91-21EA-474D-BF91-4D0DFF5EB0DE}" presName="root2" presStyleCnt="0"/>
      <dgm:spPr/>
    </dgm:pt>
    <dgm:pt modelId="{1D5C1DAD-C9A0-4714-8A35-B7974D5A1436}" type="pres">
      <dgm:prSet presAssocID="{B65FDA91-21EA-474D-BF91-4D0DFF5EB0DE}" presName="LevelTwoTextNode" presStyleLbl="node2" presStyleIdx="2" presStyleCnt="3" custScaleX="238620">
        <dgm:presLayoutVars>
          <dgm:chPref val="3"/>
        </dgm:presLayoutVars>
      </dgm:prSet>
      <dgm:spPr/>
      <dgm:t>
        <a:bodyPr/>
        <a:lstStyle/>
        <a:p>
          <a:endParaRPr lang="es-MX"/>
        </a:p>
      </dgm:t>
    </dgm:pt>
    <dgm:pt modelId="{35887DDE-50F3-4D38-88E7-E26CE7C41D94}" type="pres">
      <dgm:prSet presAssocID="{B65FDA91-21EA-474D-BF91-4D0DFF5EB0DE}" presName="level3hierChild" presStyleCnt="0"/>
      <dgm:spPr/>
    </dgm:pt>
  </dgm:ptLst>
  <dgm:cxnLst>
    <dgm:cxn modelId="{0292A2BD-5630-40BC-8140-8247E804E26C}" type="presOf" srcId="{5A5E760E-58F3-47AF-80B6-C6696B7DA779}" destId="{3C5DE60C-01CF-4A85-8BC3-C7792D287804}" srcOrd="1" destOrd="0" presId="urn:microsoft.com/office/officeart/2005/8/layout/hierarchy2"/>
    <dgm:cxn modelId="{B0EBC710-BC3F-4BB3-8CBF-35AA7BF72B66}" type="presOf" srcId="{8B536217-DA5B-40B9-8A40-E579B16FD9FF}" destId="{A0B63F0B-28E7-45CC-8ABE-B9F30909F7EF}" srcOrd="1" destOrd="0" presId="urn:microsoft.com/office/officeart/2005/8/layout/hierarchy2"/>
    <dgm:cxn modelId="{EB0EADA0-9A34-41ED-BBD2-6AD765A35E38}" type="presOf" srcId="{B65FDA91-21EA-474D-BF91-4D0DFF5EB0DE}" destId="{1D5C1DAD-C9A0-4714-8A35-B7974D5A1436}" srcOrd="0" destOrd="0" presId="urn:microsoft.com/office/officeart/2005/8/layout/hierarchy2"/>
    <dgm:cxn modelId="{E4BB8BD0-4D98-4ACF-BA28-F16810B2688B}" type="presOf" srcId="{24808BCC-C217-48E5-AD98-D3A9A28032FD}" destId="{6AC8EB42-A310-470F-8273-BB88B0339EBA}" srcOrd="0" destOrd="0" presId="urn:microsoft.com/office/officeart/2005/8/layout/hierarchy2"/>
    <dgm:cxn modelId="{D4272A88-54DB-464F-BB61-5C38B058BEB2}" type="presOf" srcId="{B36A5547-3B3A-4DAA-9C9C-2E38C16FD100}" destId="{178FC070-5260-4436-B912-EA179B957184}" srcOrd="0" destOrd="0" presId="urn:microsoft.com/office/officeart/2005/8/layout/hierarchy2"/>
    <dgm:cxn modelId="{2D0B7388-484E-4E55-9795-49A54463D1EE}" srcId="{24808BCC-C217-48E5-AD98-D3A9A28032FD}" destId="{B65FDA91-21EA-474D-BF91-4D0DFF5EB0DE}" srcOrd="2" destOrd="0" parTransId="{8C17A58B-ABB7-4663-874A-AB74F6F6EF98}" sibTransId="{D37D43BD-A4A3-4549-BDA3-858F677C0F6C}"/>
    <dgm:cxn modelId="{27D37F2D-EC96-493E-A1ED-C0AC2D1C79BD}" type="presOf" srcId="{60125229-73A2-41AD-8634-2CC704056746}" destId="{C8079377-7733-44F2-B7AE-468E0C367BD3}" srcOrd="0" destOrd="0" presId="urn:microsoft.com/office/officeart/2005/8/layout/hierarchy2"/>
    <dgm:cxn modelId="{04710252-A793-4D60-868E-2D91D560D992}" srcId="{884648A4-D3B6-4184-8DA7-9EAEF6C32179}" destId="{24808BCC-C217-48E5-AD98-D3A9A28032FD}" srcOrd="0" destOrd="0" parTransId="{3AC85A1B-2D9E-4610-8823-993145ACEC9D}" sibTransId="{BF313AEB-DEFB-4787-880B-25FA94EBA87B}"/>
    <dgm:cxn modelId="{6026E920-D36F-4259-9ACC-E152BCD47493}" type="presOf" srcId="{8C17A58B-ABB7-4663-874A-AB74F6F6EF98}" destId="{448788DA-9DD3-4087-B4FC-CAA7DFCEBF5C}" srcOrd="0" destOrd="0" presId="urn:microsoft.com/office/officeart/2005/8/layout/hierarchy2"/>
    <dgm:cxn modelId="{3EA1AEE7-A070-4DBD-94D5-565290D41CD1}" type="presOf" srcId="{5A5E760E-58F3-47AF-80B6-C6696B7DA779}" destId="{7F48D559-D575-4D08-AD1B-C99FB1F5AD59}" srcOrd="0" destOrd="0" presId="urn:microsoft.com/office/officeart/2005/8/layout/hierarchy2"/>
    <dgm:cxn modelId="{1366D5F6-C288-41EA-A76C-6A0265FA8D1E}" type="presOf" srcId="{884648A4-D3B6-4184-8DA7-9EAEF6C32179}" destId="{EA385EB3-8D95-4648-B0EB-E989CC7E51EF}" srcOrd="0" destOrd="0" presId="urn:microsoft.com/office/officeart/2005/8/layout/hierarchy2"/>
    <dgm:cxn modelId="{4C5EF0BD-18AF-4A2B-A2B8-95B016B51A9B}" type="presOf" srcId="{8C17A58B-ABB7-4663-874A-AB74F6F6EF98}" destId="{809D02EF-74F8-496E-9CDA-2E4F6A6BA7B9}" srcOrd="1" destOrd="0" presId="urn:microsoft.com/office/officeart/2005/8/layout/hierarchy2"/>
    <dgm:cxn modelId="{F21C6601-E640-4AB9-A366-432C119BC508}" srcId="{24808BCC-C217-48E5-AD98-D3A9A28032FD}" destId="{60125229-73A2-41AD-8634-2CC704056746}" srcOrd="1" destOrd="0" parTransId="{8B536217-DA5B-40B9-8A40-E579B16FD9FF}" sibTransId="{C3D74732-FE12-4983-8C05-7B9FE3E89B59}"/>
    <dgm:cxn modelId="{5D3E79D9-753E-429A-9EAC-29CDD9460263}" srcId="{24808BCC-C217-48E5-AD98-D3A9A28032FD}" destId="{B36A5547-3B3A-4DAA-9C9C-2E38C16FD100}" srcOrd="0" destOrd="0" parTransId="{5A5E760E-58F3-47AF-80B6-C6696B7DA779}" sibTransId="{3270BBE2-F573-45FD-AEAA-9F9A5D86250A}"/>
    <dgm:cxn modelId="{33D409DD-0D2B-4FAE-B632-B92482DE7738}" type="presOf" srcId="{8B536217-DA5B-40B9-8A40-E579B16FD9FF}" destId="{9342260E-244C-4501-9BF7-3F8AFDBE1204}" srcOrd="0" destOrd="0" presId="urn:microsoft.com/office/officeart/2005/8/layout/hierarchy2"/>
    <dgm:cxn modelId="{21E09622-B43A-4ED5-B120-824211CCF38E}" type="presParOf" srcId="{EA385EB3-8D95-4648-B0EB-E989CC7E51EF}" destId="{0DFDD4EF-5D05-4073-BDC1-17CDE2F06823}" srcOrd="0" destOrd="0" presId="urn:microsoft.com/office/officeart/2005/8/layout/hierarchy2"/>
    <dgm:cxn modelId="{6DE825A4-B5ED-4D7B-844C-A281D0741D6B}" type="presParOf" srcId="{0DFDD4EF-5D05-4073-BDC1-17CDE2F06823}" destId="{6AC8EB42-A310-470F-8273-BB88B0339EBA}" srcOrd="0" destOrd="0" presId="urn:microsoft.com/office/officeart/2005/8/layout/hierarchy2"/>
    <dgm:cxn modelId="{40C39D37-F3F4-4F38-A339-5988C014ECAC}" type="presParOf" srcId="{0DFDD4EF-5D05-4073-BDC1-17CDE2F06823}" destId="{66079009-0692-4E5B-95C6-CBC74D81F97F}" srcOrd="1" destOrd="0" presId="urn:microsoft.com/office/officeart/2005/8/layout/hierarchy2"/>
    <dgm:cxn modelId="{20C1BBC1-EB26-461E-AA92-FE6FE2A12747}" type="presParOf" srcId="{66079009-0692-4E5B-95C6-CBC74D81F97F}" destId="{7F48D559-D575-4D08-AD1B-C99FB1F5AD59}" srcOrd="0" destOrd="0" presId="urn:microsoft.com/office/officeart/2005/8/layout/hierarchy2"/>
    <dgm:cxn modelId="{CBE53DAE-8B02-4D1E-B2C8-1EBADE8BFE88}" type="presParOf" srcId="{7F48D559-D575-4D08-AD1B-C99FB1F5AD59}" destId="{3C5DE60C-01CF-4A85-8BC3-C7792D287804}" srcOrd="0" destOrd="0" presId="urn:microsoft.com/office/officeart/2005/8/layout/hierarchy2"/>
    <dgm:cxn modelId="{5E9FFB9D-64CE-415B-A461-165DC1FF88C9}" type="presParOf" srcId="{66079009-0692-4E5B-95C6-CBC74D81F97F}" destId="{43085988-AEBC-4775-946A-94D729ED0720}" srcOrd="1" destOrd="0" presId="urn:microsoft.com/office/officeart/2005/8/layout/hierarchy2"/>
    <dgm:cxn modelId="{3565D6C8-67E2-469C-A895-7A9EFB463334}" type="presParOf" srcId="{43085988-AEBC-4775-946A-94D729ED0720}" destId="{178FC070-5260-4436-B912-EA179B957184}" srcOrd="0" destOrd="0" presId="urn:microsoft.com/office/officeart/2005/8/layout/hierarchy2"/>
    <dgm:cxn modelId="{1C02E74F-8FA7-4987-849E-7DBBF5220311}" type="presParOf" srcId="{43085988-AEBC-4775-946A-94D729ED0720}" destId="{61FBE608-5417-4AF5-AF63-07DE35704473}" srcOrd="1" destOrd="0" presId="urn:microsoft.com/office/officeart/2005/8/layout/hierarchy2"/>
    <dgm:cxn modelId="{87C7B0B1-DDEB-474C-848F-3D1C1841D1D5}" type="presParOf" srcId="{66079009-0692-4E5B-95C6-CBC74D81F97F}" destId="{9342260E-244C-4501-9BF7-3F8AFDBE1204}" srcOrd="2" destOrd="0" presId="urn:microsoft.com/office/officeart/2005/8/layout/hierarchy2"/>
    <dgm:cxn modelId="{BBB0A31F-ABE1-45AD-B379-B8901B21FAC9}" type="presParOf" srcId="{9342260E-244C-4501-9BF7-3F8AFDBE1204}" destId="{A0B63F0B-28E7-45CC-8ABE-B9F30909F7EF}" srcOrd="0" destOrd="0" presId="urn:microsoft.com/office/officeart/2005/8/layout/hierarchy2"/>
    <dgm:cxn modelId="{CD1DBA96-1955-4777-A00C-26ACEB866E67}" type="presParOf" srcId="{66079009-0692-4E5B-95C6-CBC74D81F97F}" destId="{C578DE96-BA58-415E-B512-1305A519CA06}" srcOrd="3" destOrd="0" presId="urn:microsoft.com/office/officeart/2005/8/layout/hierarchy2"/>
    <dgm:cxn modelId="{38CB5685-556C-492E-9EB5-373A6B1ADDA7}" type="presParOf" srcId="{C578DE96-BA58-415E-B512-1305A519CA06}" destId="{C8079377-7733-44F2-B7AE-468E0C367BD3}" srcOrd="0" destOrd="0" presId="urn:microsoft.com/office/officeart/2005/8/layout/hierarchy2"/>
    <dgm:cxn modelId="{D81C9AE2-E3F8-4079-A096-2F2523673200}" type="presParOf" srcId="{C578DE96-BA58-415E-B512-1305A519CA06}" destId="{E1E13F1D-9A0D-43F0-88C7-910266D1FD96}" srcOrd="1" destOrd="0" presId="urn:microsoft.com/office/officeart/2005/8/layout/hierarchy2"/>
    <dgm:cxn modelId="{54726EA5-6285-44D8-ADC4-7D5E555D0391}" type="presParOf" srcId="{66079009-0692-4E5B-95C6-CBC74D81F97F}" destId="{448788DA-9DD3-4087-B4FC-CAA7DFCEBF5C}" srcOrd="4" destOrd="0" presId="urn:microsoft.com/office/officeart/2005/8/layout/hierarchy2"/>
    <dgm:cxn modelId="{73CB6560-120E-4B21-9543-4C11DF28AD95}" type="presParOf" srcId="{448788DA-9DD3-4087-B4FC-CAA7DFCEBF5C}" destId="{809D02EF-74F8-496E-9CDA-2E4F6A6BA7B9}" srcOrd="0" destOrd="0" presId="urn:microsoft.com/office/officeart/2005/8/layout/hierarchy2"/>
    <dgm:cxn modelId="{C72DF4BD-059E-4260-B1AC-F0866FF93DF5}" type="presParOf" srcId="{66079009-0692-4E5B-95C6-CBC74D81F97F}" destId="{A6B8774D-4F45-48A1-8B2E-454D39EBD88D}" srcOrd="5" destOrd="0" presId="urn:microsoft.com/office/officeart/2005/8/layout/hierarchy2"/>
    <dgm:cxn modelId="{9AF6F740-B1D5-40B2-911C-77D9C91ED7E0}" type="presParOf" srcId="{A6B8774D-4F45-48A1-8B2E-454D39EBD88D}" destId="{1D5C1DAD-C9A0-4714-8A35-B7974D5A1436}" srcOrd="0" destOrd="0" presId="urn:microsoft.com/office/officeart/2005/8/layout/hierarchy2"/>
    <dgm:cxn modelId="{32977398-00BD-439C-9009-7BD8577548A4}" type="presParOf" srcId="{A6B8774D-4F45-48A1-8B2E-454D39EBD88D}" destId="{35887DDE-50F3-4D38-88E7-E26CE7C41D9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39E3DE-A6A1-42A2-8990-C1A1172EADE3}">
      <dsp:nvSpPr>
        <dsp:cNvPr id="0" name=""/>
        <dsp:cNvSpPr/>
      </dsp:nvSpPr>
      <dsp:spPr>
        <a:xfrm>
          <a:off x="143876" y="984160"/>
          <a:ext cx="3378772" cy="10558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174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Garantiza la transparencia y la rendición de cuentas,</a:t>
          </a:r>
          <a:endParaRPr lang="es-MX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3876" y="984160"/>
        <a:ext cx="3378772" cy="1055866"/>
      </dsp:txXfrm>
    </dsp:sp>
    <dsp:sp modelId="{12210F22-D7AD-420C-B07F-3EE9BE64B43F}">
      <dsp:nvSpPr>
        <dsp:cNvPr id="0" name=""/>
        <dsp:cNvSpPr/>
      </dsp:nvSpPr>
      <dsp:spPr>
        <a:xfrm>
          <a:off x="3093" y="831646"/>
          <a:ext cx="739106" cy="1108659"/>
        </a:xfrm>
        <a:prstGeom prst="rec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27DC2EB-174C-46A9-8104-F18B3BA0F5F7}">
      <dsp:nvSpPr>
        <dsp:cNvPr id="0" name=""/>
        <dsp:cNvSpPr/>
      </dsp:nvSpPr>
      <dsp:spPr>
        <a:xfrm>
          <a:off x="3841647" y="984160"/>
          <a:ext cx="3378772" cy="10558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174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Crea una corresponsabilidad entre el Estado y los beneficiarios,</a:t>
          </a:r>
          <a:endParaRPr lang="es-MX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1647" y="984160"/>
        <a:ext cx="3378772" cy="1055866"/>
      </dsp:txXfrm>
    </dsp:sp>
    <dsp:sp modelId="{980AA82B-0D81-4C2D-832E-7FE30C975034}">
      <dsp:nvSpPr>
        <dsp:cNvPr id="0" name=""/>
        <dsp:cNvSpPr/>
      </dsp:nvSpPr>
      <dsp:spPr>
        <a:xfrm>
          <a:off x="3700865" y="831646"/>
          <a:ext cx="739106" cy="1108659"/>
        </a:xfrm>
        <a:prstGeom prst="rect">
          <a:avLst/>
        </a:prstGeom>
        <a:solidFill>
          <a:schemeClr val="accent3">
            <a:tint val="50000"/>
            <a:hueOff val="-765492"/>
            <a:satOff val="1990"/>
            <a:lumOff val="32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D66C071-A811-4D68-B55E-D35B23AAAAC7}">
      <dsp:nvSpPr>
        <dsp:cNvPr id="0" name=""/>
        <dsp:cNvSpPr/>
      </dsp:nvSpPr>
      <dsp:spPr>
        <a:xfrm>
          <a:off x="7539418" y="984160"/>
          <a:ext cx="3378772" cy="10558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174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Favorece la participación organizada de grupos vulnerables,</a:t>
          </a:r>
          <a:endParaRPr lang="es-MX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39418" y="984160"/>
        <a:ext cx="3378772" cy="1055866"/>
      </dsp:txXfrm>
    </dsp:sp>
    <dsp:sp modelId="{B20B6D26-0873-4E6C-A31D-2D75E5F1FC11}">
      <dsp:nvSpPr>
        <dsp:cNvPr id="0" name=""/>
        <dsp:cNvSpPr/>
      </dsp:nvSpPr>
      <dsp:spPr>
        <a:xfrm>
          <a:off x="7398636" y="831646"/>
          <a:ext cx="739106" cy="1108659"/>
        </a:xfrm>
        <a:prstGeom prst="rect">
          <a:avLst/>
        </a:prstGeom>
        <a:solidFill>
          <a:schemeClr val="accent3">
            <a:tint val="50000"/>
            <a:hueOff val="-1530984"/>
            <a:satOff val="3979"/>
            <a:lumOff val="659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ECC303E-1B1F-4194-AFDC-056DE87070FE}">
      <dsp:nvSpPr>
        <dsp:cNvPr id="0" name=""/>
        <dsp:cNvSpPr/>
      </dsp:nvSpPr>
      <dsp:spPr>
        <a:xfrm>
          <a:off x="143876" y="2313379"/>
          <a:ext cx="3378772" cy="10558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174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Ayuda a mejorar las obras y servicios públicos,</a:t>
          </a:r>
          <a:endParaRPr lang="es-MX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3876" y="2313379"/>
        <a:ext cx="3378772" cy="1055866"/>
      </dsp:txXfrm>
    </dsp:sp>
    <dsp:sp modelId="{5F4E9AC6-906D-4691-BE55-7E52344AF6D0}">
      <dsp:nvSpPr>
        <dsp:cNvPr id="0" name=""/>
        <dsp:cNvSpPr/>
      </dsp:nvSpPr>
      <dsp:spPr>
        <a:xfrm>
          <a:off x="3093" y="2160865"/>
          <a:ext cx="739106" cy="1108659"/>
        </a:xfrm>
        <a:prstGeom prst="rect">
          <a:avLst/>
        </a:prstGeom>
        <a:solidFill>
          <a:schemeClr val="accent3">
            <a:tint val="50000"/>
            <a:hueOff val="-2296476"/>
            <a:satOff val="5969"/>
            <a:lumOff val="98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8C97250-3967-4C11-AB6E-E1787615FEAC}">
      <dsp:nvSpPr>
        <dsp:cNvPr id="0" name=""/>
        <dsp:cNvSpPr/>
      </dsp:nvSpPr>
      <dsp:spPr>
        <a:xfrm>
          <a:off x="3841647" y="2313379"/>
          <a:ext cx="3378772" cy="10558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174" tIns="64770" rIns="64770" bIns="6477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Permite a los ciudadanos contar con un espacio de opinión y vigilancia sobre los programas de desarrollo social,</a:t>
          </a:r>
          <a:endParaRPr lang="es-MX" sz="1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1647" y="2313379"/>
        <a:ext cx="3378772" cy="1055866"/>
      </dsp:txXfrm>
    </dsp:sp>
    <dsp:sp modelId="{CADB13F9-AA15-4A95-8B42-22ECFCEB362B}">
      <dsp:nvSpPr>
        <dsp:cNvPr id="0" name=""/>
        <dsp:cNvSpPr/>
      </dsp:nvSpPr>
      <dsp:spPr>
        <a:xfrm>
          <a:off x="3700865" y="2160865"/>
          <a:ext cx="739106" cy="1108659"/>
        </a:xfrm>
        <a:prstGeom prst="rect">
          <a:avLst/>
        </a:prstGeom>
        <a:solidFill>
          <a:schemeClr val="accent3">
            <a:tint val="50000"/>
            <a:hueOff val="-3061968"/>
            <a:satOff val="7959"/>
            <a:lumOff val="1318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D3D35BD-2774-42F5-87C4-D8D86E20A56C}">
      <dsp:nvSpPr>
        <dsp:cNvPr id="0" name=""/>
        <dsp:cNvSpPr/>
      </dsp:nvSpPr>
      <dsp:spPr>
        <a:xfrm>
          <a:off x="7539418" y="2313379"/>
          <a:ext cx="3378772" cy="10558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174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Inhibe la corrupción, la discrecionalidad y el uso político de los programas públicos,</a:t>
          </a:r>
          <a:endParaRPr lang="es-MX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39418" y="2313379"/>
        <a:ext cx="3378772" cy="1055866"/>
      </dsp:txXfrm>
    </dsp:sp>
    <dsp:sp modelId="{E981582D-9837-440B-A13E-987AF5989593}">
      <dsp:nvSpPr>
        <dsp:cNvPr id="0" name=""/>
        <dsp:cNvSpPr/>
      </dsp:nvSpPr>
      <dsp:spPr>
        <a:xfrm>
          <a:off x="7398636" y="2160865"/>
          <a:ext cx="739106" cy="1108659"/>
        </a:xfrm>
        <a:prstGeom prst="rect">
          <a:avLst/>
        </a:prstGeom>
        <a:solidFill>
          <a:schemeClr val="accent3">
            <a:tint val="50000"/>
            <a:hueOff val="-3827460"/>
            <a:satOff val="9948"/>
            <a:lumOff val="164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2010937-FB7A-4F57-A3DA-57AF93E3BFB7}">
      <dsp:nvSpPr>
        <dsp:cNvPr id="0" name=""/>
        <dsp:cNvSpPr/>
      </dsp:nvSpPr>
      <dsp:spPr>
        <a:xfrm>
          <a:off x="143876" y="3642597"/>
          <a:ext cx="3378772" cy="10558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174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Aporta elementos para establecer estrategias de fiscalización,</a:t>
          </a:r>
          <a:endParaRPr lang="es-MX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3876" y="3642597"/>
        <a:ext cx="3378772" cy="1055866"/>
      </dsp:txXfrm>
    </dsp:sp>
    <dsp:sp modelId="{13FEAF99-B30F-4CF1-AA0D-EA6A232B01C5}">
      <dsp:nvSpPr>
        <dsp:cNvPr id="0" name=""/>
        <dsp:cNvSpPr/>
      </dsp:nvSpPr>
      <dsp:spPr>
        <a:xfrm>
          <a:off x="3093" y="3490083"/>
          <a:ext cx="739106" cy="1108659"/>
        </a:xfrm>
        <a:prstGeom prst="rect">
          <a:avLst/>
        </a:prstGeom>
        <a:solidFill>
          <a:schemeClr val="accent3">
            <a:tint val="50000"/>
            <a:hueOff val="-4592953"/>
            <a:satOff val="11938"/>
            <a:lumOff val="1977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D3CCDC0-B3A8-4E9C-80FD-7F316DADB345}">
      <dsp:nvSpPr>
        <dsp:cNvPr id="0" name=""/>
        <dsp:cNvSpPr/>
      </dsp:nvSpPr>
      <dsp:spPr>
        <a:xfrm>
          <a:off x="3841647" y="3642597"/>
          <a:ext cx="3378772" cy="10558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174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Fortalece los vínculos de confianza entre el gobierno y sociedad y</a:t>
          </a:r>
          <a:endParaRPr lang="es-MX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841647" y="3642597"/>
        <a:ext cx="3378772" cy="1055866"/>
      </dsp:txXfrm>
    </dsp:sp>
    <dsp:sp modelId="{4D27B78F-2635-44B2-A659-EB58FF4F1D94}">
      <dsp:nvSpPr>
        <dsp:cNvPr id="0" name=""/>
        <dsp:cNvSpPr/>
      </dsp:nvSpPr>
      <dsp:spPr>
        <a:xfrm>
          <a:off x="3700865" y="3490083"/>
          <a:ext cx="739106" cy="1108659"/>
        </a:xfrm>
        <a:prstGeom prst="rect">
          <a:avLst/>
        </a:prstGeom>
        <a:solidFill>
          <a:schemeClr val="accent3">
            <a:tint val="50000"/>
            <a:hueOff val="-5358445"/>
            <a:satOff val="13927"/>
            <a:lumOff val="230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5D7CC399-E1D1-4196-990E-36043143DC3B}">
      <dsp:nvSpPr>
        <dsp:cNvPr id="0" name=""/>
        <dsp:cNvSpPr/>
      </dsp:nvSpPr>
      <dsp:spPr>
        <a:xfrm>
          <a:off x="7539418" y="3642597"/>
          <a:ext cx="3378772" cy="105586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5174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Promueve mecanismos para atender las demandas sociales de manera organizada.</a:t>
          </a:r>
          <a:endParaRPr lang="es-MX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539418" y="3642597"/>
        <a:ext cx="3378772" cy="1055866"/>
      </dsp:txXfrm>
    </dsp:sp>
    <dsp:sp modelId="{6976F9CD-2ACA-40CF-8FA2-6F4787B1FB70}">
      <dsp:nvSpPr>
        <dsp:cNvPr id="0" name=""/>
        <dsp:cNvSpPr/>
      </dsp:nvSpPr>
      <dsp:spPr>
        <a:xfrm>
          <a:off x="7398636" y="3490083"/>
          <a:ext cx="739106" cy="1108659"/>
        </a:xfrm>
        <a:prstGeom prst="rect">
          <a:avLst/>
        </a:prstGeom>
        <a:solidFill>
          <a:schemeClr val="accent3">
            <a:tint val="50000"/>
            <a:hueOff val="-6123937"/>
            <a:satOff val="15917"/>
            <a:lumOff val="2636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D8C78E-75B1-4619-9228-A7C6D2835E54}">
      <dsp:nvSpPr>
        <dsp:cNvPr id="0" name=""/>
        <dsp:cNvSpPr/>
      </dsp:nvSpPr>
      <dsp:spPr>
        <a:xfrm>
          <a:off x="0" y="1998"/>
          <a:ext cx="1097949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28B83B-5978-49E5-90D0-E19F58CA3A5E}">
      <dsp:nvSpPr>
        <dsp:cNvPr id="0" name=""/>
        <dsp:cNvSpPr/>
      </dsp:nvSpPr>
      <dsp:spPr>
        <a:xfrm>
          <a:off x="0" y="1998"/>
          <a:ext cx="2195898" cy="4089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60" tIns="251460" rIns="251460" bIns="251460" numCol="1" spcCol="1270" anchor="t" anchorCtr="0">
          <a:noAutofit/>
        </a:bodyPr>
        <a:lstStyle/>
        <a:p>
          <a:pPr lvl="0" algn="l" defTabSz="2933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998"/>
        <a:ext cx="2195898" cy="4089430"/>
      </dsp:txXfrm>
    </dsp:sp>
    <dsp:sp modelId="{4599DFB3-B061-4D30-B08A-F975C2737FC4}">
      <dsp:nvSpPr>
        <dsp:cNvPr id="0" name=""/>
        <dsp:cNvSpPr/>
      </dsp:nvSpPr>
      <dsp:spPr>
        <a:xfrm>
          <a:off x="2360590" y="26184"/>
          <a:ext cx="8618901" cy="483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a) Se difunda información suficiente, veraz y oportuna sobre la operación del programa federal,</a:t>
          </a:r>
          <a:endParaRPr lang="es-MX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60590" y="26184"/>
        <a:ext cx="8618901" cy="483722"/>
      </dsp:txXfrm>
    </dsp:sp>
    <dsp:sp modelId="{E0868D81-6CC3-4F67-A19B-8559B6FE290B}">
      <dsp:nvSpPr>
        <dsp:cNvPr id="0" name=""/>
        <dsp:cNvSpPr/>
      </dsp:nvSpPr>
      <dsp:spPr>
        <a:xfrm>
          <a:off x="2195898" y="509907"/>
          <a:ext cx="87835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CDEA03B-DBAC-445A-8972-71CB9188977F}">
      <dsp:nvSpPr>
        <dsp:cNvPr id="0" name=""/>
        <dsp:cNvSpPr/>
      </dsp:nvSpPr>
      <dsp:spPr>
        <a:xfrm>
          <a:off x="2360590" y="534093"/>
          <a:ext cx="8618901" cy="483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b) El ejercicio de los recursos públicos para las obras, apoyos o servicios sea oportuno, transparente y con apego a lo establecido en las reglas de operación y, en su caso, en la normatividad aplicable,</a:t>
          </a:r>
          <a:endParaRPr lang="es-MX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60590" y="534093"/>
        <a:ext cx="8618901" cy="483722"/>
      </dsp:txXfrm>
    </dsp:sp>
    <dsp:sp modelId="{C4F0BC66-9390-49DF-B833-808091B148B7}">
      <dsp:nvSpPr>
        <dsp:cNvPr id="0" name=""/>
        <dsp:cNvSpPr/>
      </dsp:nvSpPr>
      <dsp:spPr>
        <a:xfrm>
          <a:off x="2195898" y="1017816"/>
          <a:ext cx="87835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332F88-83E7-4EAF-8F02-2ADEEE119EF3}">
      <dsp:nvSpPr>
        <dsp:cNvPr id="0" name=""/>
        <dsp:cNvSpPr/>
      </dsp:nvSpPr>
      <dsp:spPr>
        <a:xfrm>
          <a:off x="2360590" y="1042003"/>
          <a:ext cx="8618901" cy="483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c) Los beneficiarios del programa federal cumplan con los requisitos de acuerdo con la normatividad aplicable,</a:t>
          </a:r>
          <a:endParaRPr lang="es-MX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60590" y="1042003"/>
        <a:ext cx="8618901" cy="483722"/>
      </dsp:txXfrm>
    </dsp:sp>
    <dsp:sp modelId="{C99DFAB7-BBE2-48A4-A003-DF3E45AFB86E}">
      <dsp:nvSpPr>
        <dsp:cNvPr id="0" name=""/>
        <dsp:cNvSpPr/>
      </dsp:nvSpPr>
      <dsp:spPr>
        <a:xfrm>
          <a:off x="2195898" y="1525725"/>
          <a:ext cx="87835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FD1D86-1DF2-4E1D-A098-C3827AFE870C}">
      <dsp:nvSpPr>
        <dsp:cNvPr id="0" name=""/>
        <dsp:cNvSpPr/>
      </dsp:nvSpPr>
      <dsp:spPr>
        <a:xfrm>
          <a:off x="2360590" y="1549912"/>
          <a:ext cx="8618901" cy="483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d) Se cumpla con los períodos de ejecución de las obras y de la entrega de la obras, apoyos o servicios,</a:t>
          </a:r>
          <a:endParaRPr lang="es-MX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60590" y="1549912"/>
        <a:ext cx="8618901" cy="483722"/>
      </dsp:txXfrm>
    </dsp:sp>
    <dsp:sp modelId="{A2833072-5DE7-43EF-946D-ABA6136AEA30}">
      <dsp:nvSpPr>
        <dsp:cNvPr id="0" name=""/>
        <dsp:cNvSpPr/>
      </dsp:nvSpPr>
      <dsp:spPr>
        <a:xfrm>
          <a:off x="2195898" y="2033635"/>
          <a:ext cx="87835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0E2AC9-A7BD-4FC3-8C3A-522A18B5AE7A}">
      <dsp:nvSpPr>
        <dsp:cNvPr id="0" name=""/>
        <dsp:cNvSpPr/>
      </dsp:nvSpPr>
      <dsp:spPr>
        <a:xfrm>
          <a:off x="2360590" y="2057821"/>
          <a:ext cx="8618901" cy="483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e) Exista documentación comprobatoria del ejercicio de los recursos públicos y de la entrega de las obras, apoyos o servicios,</a:t>
          </a:r>
          <a:endParaRPr lang="es-MX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60590" y="2057821"/>
        <a:ext cx="8618901" cy="483722"/>
      </dsp:txXfrm>
    </dsp:sp>
    <dsp:sp modelId="{AEC51F1F-AE8A-4ABB-9079-1B2779B65807}">
      <dsp:nvSpPr>
        <dsp:cNvPr id="0" name=""/>
        <dsp:cNvSpPr/>
      </dsp:nvSpPr>
      <dsp:spPr>
        <a:xfrm>
          <a:off x="2195898" y="2541544"/>
          <a:ext cx="87835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95448B-0A13-43B2-88D1-70F754C96966}">
      <dsp:nvSpPr>
        <dsp:cNvPr id="0" name=""/>
        <dsp:cNvSpPr/>
      </dsp:nvSpPr>
      <dsp:spPr>
        <a:xfrm>
          <a:off x="2360590" y="2565730"/>
          <a:ext cx="8618901" cy="483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f) El programa federal no se utilice con fines políticos, electorales, de lucro u otros distintos al objeto del programa federal,</a:t>
          </a:r>
          <a:endParaRPr lang="es-MX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60590" y="2565730"/>
        <a:ext cx="8618901" cy="483722"/>
      </dsp:txXfrm>
    </dsp:sp>
    <dsp:sp modelId="{928F7039-DE4F-467B-B7E5-91D36463E6C3}">
      <dsp:nvSpPr>
        <dsp:cNvPr id="0" name=""/>
        <dsp:cNvSpPr/>
      </dsp:nvSpPr>
      <dsp:spPr>
        <a:xfrm>
          <a:off x="2195898" y="3049453"/>
          <a:ext cx="87835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D2C34A-C893-4E5F-8237-F6B0E497A14F}">
      <dsp:nvSpPr>
        <dsp:cNvPr id="0" name=""/>
        <dsp:cNvSpPr/>
      </dsp:nvSpPr>
      <dsp:spPr>
        <a:xfrm>
          <a:off x="2360590" y="3073639"/>
          <a:ext cx="8618901" cy="483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g) El programa federal se ejecute en un marco de igualdad entre mujeres y hombres,</a:t>
          </a:r>
          <a:endParaRPr lang="es-MX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60590" y="3073639"/>
        <a:ext cx="8618901" cy="483722"/>
      </dsp:txXfrm>
    </dsp:sp>
    <dsp:sp modelId="{A20A9B34-98E0-41E2-86CE-33770A1BC481}">
      <dsp:nvSpPr>
        <dsp:cNvPr id="0" name=""/>
        <dsp:cNvSpPr/>
      </dsp:nvSpPr>
      <dsp:spPr>
        <a:xfrm>
          <a:off x="2195898" y="3557362"/>
          <a:ext cx="87835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751F2F-AEAF-4CCF-A2DD-C6751EC8A927}">
      <dsp:nvSpPr>
        <dsp:cNvPr id="0" name=""/>
        <dsp:cNvSpPr/>
      </dsp:nvSpPr>
      <dsp:spPr>
        <a:xfrm>
          <a:off x="2360590" y="3581548"/>
          <a:ext cx="8618901" cy="4837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h) Las autoridades competentes den atención a las quejas y denuncias relacionadas con el programa federal,</a:t>
          </a:r>
          <a:endParaRPr lang="es-MX" sz="16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360590" y="3581548"/>
        <a:ext cx="8618901" cy="483722"/>
      </dsp:txXfrm>
    </dsp:sp>
    <dsp:sp modelId="{B305784A-F805-446B-AF30-63EC6D30B13F}">
      <dsp:nvSpPr>
        <dsp:cNvPr id="0" name=""/>
        <dsp:cNvSpPr/>
      </dsp:nvSpPr>
      <dsp:spPr>
        <a:xfrm>
          <a:off x="2195898" y="4065271"/>
          <a:ext cx="8783593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92E661-CB41-4DA6-B259-6C54D34F0A99}">
      <dsp:nvSpPr>
        <dsp:cNvPr id="0" name=""/>
        <dsp:cNvSpPr/>
      </dsp:nvSpPr>
      <dsp:spPr>
        <a:xfrm>
          <a:off x="-4279417" y="-656532"/>
          <a:ext cx="5098716" cy="5098716"/>
        </a:xfrm>
        <a:prstGeom prst="blockArc">
          <a:avLst>
            <a:gd name="adj1" fmla="val 18900000"/>
            <a:gd name="adj2" fmla="val 2700000"/>
            <a:gd name="adj3" fmla="val 424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520C5D1-3151-4FDF-B336-3C93FFD940EA}">
      <dsp:nvSpPr>
        <dsp:cNvPr id="0" name=""/>
        <dsp:cNvSpPr/>
      </dsp:nvSpPr>
      <dsp:spPr>
        <a:xfrm>
          <a:off x="429230" y="291040"/>
          <a:ext cx="10652703" cy="58238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2268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4. Registrar en el informe(s) los resultados de las actividades de contraloría social realizadas, así como dar seguimiento, en su caso, a los mismos;</a:t>
          </a:r>
          <a:endParaRPr lang="es-MX" sz="1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230" y="291040"/>
        <a:ext cx="10652703" cy="582384"/>
      </dsp:txXfrm>
    </dsp:sp>
    <dsp:sp modelId="{0414B9C2-1DF8-4E44-AC41-2CEEC4174506}">
      <dsp:nvSpPr>
        <dsp:cNvPr id="0" name=""/>
        <dsp:cNvSpPr/>
      </dsp:nvSpPr>
      <dsp:spPr>
        <a:xfrm>
          <a:off x="65239" y="218242"/>
          <a:ext cx="727980" cy="72798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F119BD18-0744-422E-A363-3D9C8255A7FC}">
      <dsp:nvSpPr>
        <dsp:cNvPr id="0" name=""/>
        <dsp:cNvSpPr/>
      </dsp:nvSpPr>
      <dsp:spPr>
        <a:xfrm>
          <a:off x="763124" y="1164769"/>
          <a:ext cx="10318808" cy="582384"/>
        </a:xfrm>
        <a:prstGeom prst="rect">
          <a:avLst/>
        </a:prstGeom>
        <a:gradFill rotWithShape="0">
          <a:gsLst>
            <a:gs pos="0">
              <a:schemeClr val="accent2">
                <a:hueOff val="1736400"/>
                <a:satOff val="-26213"/>
                <a:lumOff val="-699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1736400"/>
                <a:satOff val="-26213"/>
                <a:lumOff val="-699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1736400"/>
                <a:satOff val="-26213"/>
                <a:lumOff val="-699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2268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5. Recibir las quejas y denuncias sobre la aplicación y ejecución de los programas federales, recabar la información de las mismas y, en su caso, presentarlas junto con la información recopilada a la Representación Federal o, en su caso a la Instancia Ejecutora del programa Federal, a efecto de que se tomen las medidas a que haya lugar, y</a:t>
          </a:r>
          <a:endParaRPr lang="es-MX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3124" y="1164769"/>
        <a:ext cx="10318808" cy="582384"/>
      </dsp:txXfrm>
    </dsp:sp>
    <dsp:sp modelId="{0A11B165-D81A-41AD-8751-CB5B235801CF}">
      <dsp:nvSpPr>
        <dsp:cNvPr id="0" name=""/>
        <dsp:cNvSpPr/>
      </dsp:nvSpPr>
      <dsp:spPr>
        <a:xfrm>
          <a:off x="399134" y="1091971"/>
          <a:ext cx="727980" cy="72798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1736400"/>
              <a:satOff val="-26213"/>
              <a:lumOff val="-699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64713817-E8F0-4A8E-A818-D8411EDD7872}">
      <dsp:nvSpPr>
        <dsp:cNvPr id="0" name=""/>
        <dsp:cNvSpPr/>
      </dsp:nvSpPr>
      <dsp:spPr>
        <a:xfrm>
          <a:off x="763124" y="2038497"/>
          <a:ext cx="10318808" cy="582384"/>
        </a:xfrm>
        <a:prstGeom prst="rect">
          <a:avLst/>
        </a:prstGeom>
        <a:gradFill rotWithShape="0">
          <a:gsLst>
            <a:gs pos="0">
              <a:schemeClr val="accent2">
                <a:hueOff val="3472800"/>
                <a:satOff val="-52425"/>
                <a:lumOff val="-1398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3472800"/>
                <a:satOff val="-52425"/>
                <a:lumOff val="-1398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3472800"/>
                <a:satOff val="-52425"/>
                <a:lumOff val="-1398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2268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6. Recibir las quejas y denuncias que puedan dar lugar al fincamiento de responsabilidades administrativas, civiles o penales relacionadas con los programas federales, así como turnarlas a las autoridades competentes para su atención (responsable de la CS en la IE, al responsable de la CS de la Instancia Normativa y al Órgano Estatal de Control),</a:t>
          </a:r>
          <a:endParaRPr lang="es-MX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3124" y="2038497"/>
        <a:ext cx="10318808" cy="582384"/>
      </dsp:txXfrm>
    </dsp:sp>
    <dsp:sp modelId="{F9C2CFB2-DD14-4C1E-91CE-CBE136D92332}">
      <dsp:nvSpPr>
        <dsp:cNvPr id="0" name=""/>
        <dsp:cNvSpPr/>
      </dsp:nvSpPr>
      <dsp:spPr>
        <a:xfrm>
          <a:off x="399134" y="1965699"/>
          <a:ext cx="727980" cy="72798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3472800"/>
              <a:satOff val="-52425"/>
              <a:lumOff val="-1398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5072D36-8010-4812-AEA2-EDC020799902}">
      <dsp:nvSpPr>
        <dsp:cNvPr id="0" name=""/>
        <dsp:cNvSpPr/>
      </dsp:nvSpPr>
      <dsp:spPr>
        <a:xfrm>
          <a:off x="429230" y="2912226"/>
          <a:ext cx="10652703" cy="582384"/>
        </a:xfrm>
        <a:prstGeom prst="rect">
          <a:avLst/>
        </a:prstGeom>
        <a:gradFill rotWithShape="0">
          <a:gsLst>
            <a:gs pos="0">
              <a:schemeClr val="accent2">
                <a:hueOff val="5209200"/>
                <a:satOff val="-78638"/>
                <a:lumOff val="-2098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5209200"/>
                <a:satOff val="-78638"/>
                <a:lumOff val="-2098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5209200"/>
                <a:satOff val="-78638"/>
                <a:lumOff val="-2098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62268" tIns="38100" rIns="38100" bIns="38100" numCol="1" spcCol="1270" anchor="ctr" anchorCtr="0">
          <a:noAutofit/>
        </a:bodyPr>
        <a:lstStyle/>
        <a:p>
          <a:pPr lvl="0" algn="l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5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7. Vigilar que se apliquen correctamente los recursos al 100% y que se adquiera lo que se autorizó comprar en el anexo de ejecución del convenio de apoyo financiero.</a:t>
          </a:r>
          <a:endParaRPr lang="es-MX" sz="1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230" y="2912226"/>
        <a:ext cx="10652703" cy="582384"/>
      </dsp:txXfrm>
    </dsp:sp>
    <dsp:sp modelId="{8D948A06-658C-4596-81B2-B5433F9DE009}">
      <dsp:nvSpPr>
        <dsp:cNvPr id="0" name=""/>
        <dsp:cNvSpPr/>
      </dsp:nvSpPr>
      <dsp:spPr>
        <a:xfrm>
          <a:off x="65239" y="2839428"/>
          <a:ext cx="727980" cy="72798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5209200"/>
              <a:satOff val="-78638"/>
              <a:lumOff val="-2098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79056-627D-46C8-B6E3-3C584BC5607C}">
      <dsp:nvSpPr>
        <dsp:cNvPr id="0" name=""/>
        <dsp:cNvSpPr/>
      </dsp:nvSpPr>
      <dsp:spPr>
        <a:xfrm>
          <a:off x="1958100" y="644176"/>
          <a:ext cx="4287998" cy="4287998"/>
        </a:xfrm>
        <a:prstGeom prst="blockArc">
          <a:avLst>
            <a:gd name="adj1" fmla="val 9000000"/>
            <a:gd name="adj2" fmla="val 16200000"/>
            <a:gd name="adj3" fmla="val 4643"/>
          </a:avLst>
        </a:prstGeom>
        <a:gradFill rotWithShape="0">
          <a:gsLst>
            <a:gs pos="0">
              <a:schemeClr val="accent2">
                <a:hueOff val="5209200"/>
                <a:satOff val="-78638"/>
                <a:lumOff val="-2098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5209200"/>
                <a:satOff val="-78638"/>
                <a:lumOff val="-2098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5209200"/>
                <a:satOff val="-78638"/>
                <a:lumOff val="-2098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0C494D-2998-4A60-955C-D7AE101F7050}">
      <dsp:nvSpPr>
        <dsp:cNvPr id="0" name=""/>
        <dsp:cNvSpPr/>
      </dsp:nvSpPr>
      <dsp:spPr>
        <a:xfrm>
          <a:off x="1958100" y="644176"/>
          <a:ext cx="4287998" cy="4287998"/>
        </a:xfrm>
        <a:prstGeom prst="blockArc">
          <a:avLst>
            <a:gd name="adj1" fmla="val 1800000"/>
            <a:gd name="adj2" fmla="val 9000000"/>
            <a:gd name="adj3" fmla="val 4643"/>
          </a:avLst>
        </a:prstGeom>
        <a:gradFill rotWithShape="0">
          <a:gsLst>
            <a:gs pos="0">
              <a:schemeClr val="accent2">
                <a:hueOff val="2604600"/>
                <a:satOff val="-39319"/>
                <a:lumOff val="-1049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2604600"/>
                <a:satOff val="-39319"/>
                <a:lumOff val="-1049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2604600"/>
                <a:satOff val="-39319"/>
                <a:lumOff val="-1049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0CDC03B-E1A9-48F5-A4A9-7F06F6527A5A}">
      <dsp:nvSpPr>
        <dsp:cNvPr id="0" name=""/>
        <dsp:cNvSpPr/>
      </dsp:nvSpPr>
      <dsp:spPr>
        <a:xfrm>
          <a:off x="1958100" y="644176"/>
          <a:ext cx="4287998" cy="4287998"/>
        </a:xfrm>
        <a:prstGeom prst="blockArc">
          <a:avLst>
            <a:gd name="adj1" fmla="val 16200000"/>
            <a:gd name="adj2" fmla="val 1800000"/>
            <a:gd name="adj3" fmla="val 4643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48202EC-4F2D-40EA-A9E7-72EA9D9330B2}">
      <dsp:nvSpPr>
        <dsp:cNvPr id="0" name=""/>
        <dsp:cNvSpPr/>
      </dsp:nvSpPr>
      <dsp:spPr>
        <a:xfrm>
          <a:off x="3114631" y="1800707"/>
          <a:ext cx="1974936" cy="19749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Beneficiarios del programa</a:t>
          </a:r>
          <a:endParaRPr lang="es-MX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03854" y="2089930"/>
        <a:ext cx="1396490" cy="1396490"/>
      </dsp:txXfrm>
    </dsp:sp>
    <dsp:sp modelId="{41FB4C57-A860-4041-BC58-09B1223FF7D9}">
      <dsp:nvSpPr>
        <dsp:cNvPr id="0" name=""/>
        <dsp:cNvSpPr/>
      </dsp:nvSpPr>
      <dsp:spPr>
        <a:xfrm>
          <a:off x="3410872" y="2717"/>
          <a:ext cx="1382455" cy="138245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Alumnos</a:t>
          </a:r>
          <a:endParaRPr lang="es-MX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13328" y="205173"/>
        <a:ext cx="977543" cy="977543"/>
      </dsp:txXfrm>
    </dsp:sp>
    <dsp:sp modelId="{55AF821C-8252-48AE-A2EF-65A6B1AEE241}">
      <dsp:nvSpPr>
        <dsp:cNvPr id="0" name=""/>
        <dsp:cNvSpPr/>
      </dsp:nvSpPr>
      <dsp:spPr>
        <a:xfrm>
          <a:off x="5224529" y="3144063"/>
          <a:ext cx="1382455" cy="1382455"/>
        </a:xfrm>
        <a:prstGeom prst="ellipse">
          <a:avLst/>
        </a:prstGeom>
        <a:gradFill rotWithShape="0">
          <a:gsLst>
            <a:gs pos="0">
              <a:schemeClr val="accent2">
                <a:hueOff val="2604600"/>
                <a:satOff val="-39319"/>
                <a:lumOff val="-1049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2604600"/>
                <a:satOff val="-39319"/>
                <a:lumOff val="-1049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2604600"/>
                <a:satOff val="-39319"/>
                <a:lumOff val="-1049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Docentes</a:t>
          </a:r>
          <a:endParaRPr lang="es-MX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26985" y="3346519"/>
        <a:ext cx="977543" cy="977543"/>
      </dsp:txXfrm>
    </dsp:sp>
    <dsp:sp modelId="{94610B3C-4552-4DC2-9D06-54CBAC6F1BBE}">
      <dsp:nvSpPr>
        <dsp:cNvPr id="0" name=""/>
        <dsp:cNvSpPr/>
      </dsp:nvSpPr>
      <dsp:spPr>
        <a:xfrm>
          <a:off x="1597214" y="3144063"/>
          <a:ext cx="1382455" cy="1382455"/>
        </a:xfrm>
        <a:prstGeom prst="ellipse">
          <a:avLst/>
        </a:prstGeom>
        <a:gradFill rotWithShape="0">
          <a:gsLst>
            <a:gs pos="0">
              <a:schemeClr val="accent2">
                <a:hueOff val="5209200"/>
                <a:satOff val="-78638"/>
                <a:lumOff val="-20981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2">
                <a:hueOff val="5209200"/>
                <a:satOff val="-78638"/>
                <a:lumOff val="-20981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2">
                <a:hueOff val="5209200"/>
                <a:satOff val="-78638"/>
                <a:lumOff val="-20981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Personal Administrativo (IES)</a:t>
          </a:r>
          <a:endParaRPr lang="es-MX" sz="12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99670" y="3346519"/>
        <a:ext cx="977543" cy="97754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C8EB42-A310-470F-8273-BB88B0339EBA}">
      <dsp:nvSpPr>
        <dsp:cNvPr id="0" name=""/>
        <dsp:cNvSpPr/>
      </dsp:nvSpPr>
      <dsp:spPr>
        <a:xfrm>
          <a:off x="6372" y="1626283"/>
          <a:ext cx="3294979" cy="1157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6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Documentos normativos </a:t>
          </a:r>
          <a:endParaRPr lang="es-MX" sz="3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0269" y="1660180"/>
        <a:ext cx="3227185" cy="1089533"/>
      </dsp:txXfrm>
    </dsp:sp>
    <dsp:sp modelId="{7F48D559-D575-4D08-AD1B-C99FB1F5AD59}">
      <dsp:nvSpPr>
        <dsp:cNvPr id="0" name=""/>
        <dsp:cNvSpPr/>
      </dsp:nvSpPr>
      <dsp:spPr>
        <a:xfrm rot="18289469">
          <a:off x="2953638" y="1515864"/>
          <a:ext cx="1621291" cy="47238"/>
        </a:xfrm>
        <a:custGeom>
          <a:avLst/>
          <a:gdLst/>
          <a:ahLst/>
          <a:cxnLst/>
          <a:rect l="0" t="0" r="0" b="0"/>
          <a:pathLst>
            <a:path>
              <a:moveTo>
                <a:pt x="0" y="23619"/>
              </a:moveTo>
              <a:lnTo>
                <a:pt x="1621291" y="2361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23751" y="1498951"/>
        <a:ext cx="81064" cy="81064"/>
      </dsp:txXfrm>
    </dsp:sp>
    <dsp:sp modelId="{178FC070-5260-4436-B912-EA179B957184}">
      <dsp:nvSpPr>
        <dsp:cNvPr id="0" name=""/>
        <dsp:cNvSpPr/>
      </dsp:nvSpPr>
      <dsp:spPr>
        <a:xfrm>
          <a:off x="4227214" y="295357"/>
          <a:ext cx="5536259" cy="1157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Ley General de Desarrollo Social</a:t>
          </a:r>
          <a:endParaRPr lang="es-MX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1111" y="329254"/>
        <a:ext cx="5468465" cy="1089533"/>
      </dsp:txXfrm>
    </dsp:sp>
    <dsp:sp modelId="{9342260E-244C-4501-9BF7-3F8AFDBE1204}">
      <dsp:nvSpPr>
        <dsp:cNvPr id="0" name=""/>
        <dsp:cNvSpPr/>
      </dsp:nvSpPr>
      <dsp:spPr>
        <a:xfrm>
          <a:off x="3301352" y="2181327"/>
          <a:ext cx="925861" cy="47238"/>
        </a:xfrm>
        <a:custGeom>
          <a:avLst/>
          <a:gdLst/>
          <a:ahLst/>
          <a:cxnLst/>
          <a:rect l="0" t="0" r="0" b="0"/>
          <a:pathLst>
            <a:path>
              <a:moveTo>
                <a:pt x="0" y="23619"/>
              </a:moveTo>
              <a:lnTo>
                <a:pt x="925861" y="2361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4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41137" y="2181800"/>
        <a:ext cx="46293" cy="46293"/>
      </dsp:txXfrm>
    </dsp:sp>
    <dsp:sp modelId="{C8079377-7733-44F2-B7AE-468E0C367BD3}">
      <dsp:nvSpPr>
        <dsp:cNvPr id="0" name=""/>
        <dsp:cNvSpPr/>
      </dsp:nvSpPr>
      <dsp:spPr>
        <a:xfrm>
          <a:off x="4227214" y="1626283"/>
          <a:ext cx="5523228" cy="1157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Reglamento de la Ley General de Desarrollo Social.</a:t>
          </a:r>
          <a:endParaRPr lang="es-MX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1111" y="1660180"/>
        <a:ext cx="5455434" cy="1089533"/>
      </dsp:txXfrm>
    </dsp:sp>
    <dsp:sp modelId="{448788DA-9DD3-4087-B4FC-CAA7DFCEBF5C}">
      <dsp:nvSpPr>
        <dsp:cNvPr id="0" name=""/>
        <dsp:cNvSpPr/>
      </dsp:nvSpPr>
      <dsp:spPr>
        <a:xfrm rot="3310531">
          <a:off x="2953638" y="2846790"/>
          <a:ext cx="1621291" cy="47238"/>
        </a:xfrm>
        <a:custGeom>
          <a:avLst/>
          <a:gdLst/>
          <a:ahLst/>
          <a:cxnLst/>
          <a:rect l="0" t="0" r="0" b="0"/>
          <a:pathLst>
            <a:path>
              <a:moveTo>
                <a:pt x="0" y="23619"/>
              </a:moveTo>
              <a:lnTo>
                <a:pt x="1621291" y="2361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5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723751" y="2829877"/>
        <a:ext cx="81064" cy="81064"/>
      </dsp:txXfrm>
    </dsp:sp>
    <dsp:sp modelId="{1D5C1DAD-C9A0-4714-8A35-B7974D5A1436}">
      <dsp:nvSpPr>
        <dsp:cNvPr id="0" name=""/>
        <dsp:cNvSpPr/>
      </dsp:nvSpPr>
      <dsp:spPr>
        <a:xfrm>
          <a:off x="4227214" y="2957209"/>
          <a:ext cx="5523228" cy="11573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Lineamientos para la promoción y operación de la Contraloría Social en los programas federales de desarrollo social.</a:t>
          </a:r>
          <a:endParaRPr lang="es-MX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61111" y="2991106"/>
        <a:ext cx="5455434" cy="10895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="" xmlns:a16="http://schemas.microsoft.com/office/drawing/2014/main" id="{254265FD-4E3F-4008-BF0D-92438DDF38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7411FABC-D2A4-4DDD-AE15-415703DDD3E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60DBF33-E989-41A7-AFA3-3B996FAC2BB4}" type="datetime1">
              <a:rPr lang="es-ES" smtClean="0"/>
              <a:t>06/11/2020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27EBBAB0-AE2E-4EA6-BE3D-A8C4DA40070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="" xmlns:a16="http://schemas.microsoft.com/office/drawing/2014/main" id="{A31D462F-4914-49FC-A851-7FFFE9D6E8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3422B72-BD1C-4F41-B10E-CA0BEB17901E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319076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594CC-0ACE-484E-AAA9-7E34123DAA4A}" type="datetime1">
              <a:rPr lang="es-ES" smtClean="0"/>
              <a:pPr/>
              <a:t>06/11/2020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A3BE989-76B8-4F13-9267-01FDA45C437A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69730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ción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A3BE989-76B8-4F13-9267-01FDA45C437A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82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3">
            <a:extLst>
              <a:ext uri="{FF2B5EF4-FFF2-40B4-BE49-F238E27FC236}">
                <a16:creationId xmlns="" xmlns:a16="http://schemas.microsoft.com/office/drawing/2014/main" id="{9FB41AE7-07AD-43D7-9418-6D32BE5E31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5" name="Rectángulo 14">
              <a:extLst>
                <a:ext uri="{FF2B5EF4-FFF2-40B4-BE49-F238E27FC236}">
                  <a16:creationId xmlns=""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6" name="Rectángulo 15">
              <a:extLst>
                <a:ext uri="{FF2B5EF4-FFF2-40B4-BE49-F238E27FC236}">
                  <a16:creationId xmlns=""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noProof="0" dirty="0"/>
                <a:t>2</a:t>
              </a:r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r>
                <a:rPr lang="es-ES" noProof="0" dirty="0"/>
                <a:t>+</a:t>
              </a:r>
            </a:p>
            <a:p>
              <a:pPr algn="ctr" rtl="0"/>
              <a:endParaRPr lang="es-ES" noProof="0" dirty="0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=""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rtlCol="0" anchor="b">
            <a:normAutofit/>
          </a:bodyPr>
          <a:lstStyle>
            <a:lvl1pPr algn="ctr">
              <a:defRPr sz="4800" b="1">
                <a:solidFill>
                  <a:srgbClr val="2F3342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Haga clic para editar </a:t>
            </a:r>
            <a:br>
              <a:rPr lang="es-ES" noProof="0" dirty="0"/>
            </a:br>
            <a:r>
              <a:rPr lang="es-ES" noProof="0" dirty="0"/>
              <a:t>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 rtlCol="0"/>
          <a:lstStyle>
            <a:lvl1pPr marL="0" indent="0" algn="ctr">
              <a:buNone/>
              <a:defRPr sz="2400" spc="300">
                <a:solidFill>
                  <a:srgbClr val="2F3342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7686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noFill/>
          </a:ln>
        </p:spPr>
        <p:txBody>
          <a:bodyPr rtlCol="0" anchor="ctr"/>
          <a:lstStyle>
            <a:lvl1pPr marL="0" indent="0" algn="ctr">
              <a:buNone/>
              <a:defRPr sz="2400" b="1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noProof="0" dirty="0"/>
              <a:t>2</a:t>
            </a:r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r>
              <a:rPr lang="es-ES" noProof="0" dirty="0"/>
              <a:t>+</a:t>
            </a:r>
          </a:p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 rtlCol="0">
            <a:noAutofit/>
          </a:bodyPr>
          <a:lstStyle>
            <a:lvl1pPr>
              <a:defRPr sz="28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noProof="0" dirty="0"/>
              <a:t>2</a:t>
            </a:r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r>
              <a:rPr lang="es-ES" noProof="0" dirty="0"/>
              <a:t>+</a:t>
            </a:r>
          </a:p>
          <a:p>
            <a:pPr algn="ctr" rtl="0"/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noProof="0" dirty="0"/>
              <a:t>2</a:t>
            </a:r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r>
              <a:rPr lang="es-ES" noProof="0" dirty="0"/>
              <a:t>+</a:t>
            </a:r>
          </a:p>
          <a:p>
            <a:pPr algn="ctr"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=""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4" name="Marcador de posición de texto 4">
            <a:extLst>
              <a:ext uri="{FF2B5EF4-FFF2-40B4-BE49-F238E27FC236}">
                <a16:creationId xmlns="" xmlns:a16="http://schemas.microsoft.com/office/drawing/2014/main" id="{17A78D63-E00C-4155-A5B2-B3431A09AC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153395" y="1061132"/>
            <a:ext cx="3464721" cy="823912"/>
          </a:xfr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b="1" dirty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 algn="ctr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6" name="Marcador de posición de contenido 5">
            <a:extLst>
              <a:ext uri="{FF2B5EF4-FFF2-40B4-BE49-F238E27FC236}">
                <a16:creationId xmlns="" xmlns:a16="http://schemas.microsoft.com/office/drawing/2014/main" id="{12AF2780-75D3-4992-93BC-8EA50C648A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153394" y="2108201"/>
            <a:ext cx="3464721" cy="3684588"/>
          </a:xfrm>
        </p:spPr>
        <p:txBody>
          <a:bodyPr rtlCol="0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9" name="Marcador de contenido 3">
            <a:extLst>
              <a:ext uri="{FF2B5EF4-FFF2-40B4-BE49-F238E27FC236}">
                <a16:creationId xmlns="" xmlns:a16="http://schemas.microsoft.com/office/drawing/2014/main" id="{EAAE1C5B-7233-4F49-895F-7566CEB6D8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 rtlCol="0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7210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noProof="0" dirty="0"/>
              <a:t>2</a:t>
            </a:r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r>
              <a:rPr lang="es-ES" noProof="0" dirty="0"/>
              <a:t>+</a:t>
            </a:r>
          </a:p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41F4A2F-9480-4E94-806C-5D65C71DF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3834596" cy="1124404"/>
          </a:xfrm>
        </p:spPr>
        <p:txBody>
          <a:bodyPr rtlCol="0">
            <a:noAutofit/>
          </a:bodyPr>
          <a:lstStyle>
            <a:lvl1pPr>
              <a:defRPr sz="28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noProof="0" dirty="0"/>
              <a:t>2</a:t>
            </a:r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r>
              <a:rPr lang="es-ES" noProof="0" dirty="0"/>
              <a:t>+</a:t>
            </a:r>
          </a:p>
          <a:p>
            <a:pPr algn="ctr" rtl="0"/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750DA028-023B-4883-9A48-70FD7A2E522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7EA625CC-388D-4655-BFA6-2CC4FD9E889D}"/>
              </a:ext>
            </a:extLst>
          </p:cNvPr>
          <p:cNvSpPr/>
          <p:nvPr userDrawn="1"/>
        </p:nvSpPr>
        <p:spPr>
          <a:xfrm>
            <a:off x="4659081" y="447789"/>
            <a:ext cx="2873833" cy="59579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noProof="0" dirty="0"/>
              <a:t>2</a:t>
            </a:r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r>
              <a:rPr lang="es-ES" noProof="0" dirty="0"/>
              <a:t>+</a:t>
            </a:r>
          </a:p>
          <a:p>
            <a:pPr algn="ctr"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="" xmlns:a16="http://schemas.microsoft.com/office/drawing/2014/main" id="{492AA6DE-6D7A-4135-8B9F-99A91527F21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6" name="Marcador de contenido 2">
            <a:extLst>
              <a:ext uri="{FF2B5EF4-FFF2-40B4-BE49-F238E27FC236}">
                <a16:creationId xmlns="" xmlns:a16="http://schemas.microsoft.com/office/drawing/2014/main" id="{E20B4D13-5F10-4886-AF0F-09B6ABB5C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1500" y="1431586"/>
            <a:ext cx="3467099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 rtl="0">
              <a:lnSpc>
                <a:spcPct val="150000"/>
              </a:lnSpc>
            </a:pPr>
            <a:r>
              <a:rPr lang="es-ES" noProof="0" smtClean="0"/>
              <a:t>Haga clic para modificar el estilo de texto del patrón</a:t>
            </a:r>
          </a:p>
          <a:p>
            <a:pPr lvl="1" rtl="0">
              <a:lnSpc>
                <a:spcPct val="150000"/>
              </a:lnSpc>
            </a:pPr>
            <a:r>
              <a:rPr lang="es-ES" noProof="0" smtClean="0"/>
              <a:t>Segundo nivel</a:t>
            </a:r>
          </a:p>
          <a:p>
            <a:pPr lvl="2" rtl="0">
              <a:lnSpc>
                <a:spcPct val="150000"/>
              </a:lnSpc>
            </a:pPr>
            <a:r>
              <a:rPr lang="es-ES" noProof="0" smtClean="0"/>
              <a:t>Tercer nivel</a:t>
            </a:r>
          </a:p>
          <a:p>
            <a:pPr lvl="3" rtl="0">
              <a:lnSpc>
                <a:spcPct val="150000"/>
              </a:lnSpc>
            </a:pPr>
            <a:r>
              <a:rPr lang="es-ES" noProof="0" smtClean="0"/>
              <a:t>Cuarto nivel</a:t>
            </a:r>
          </a:p>
          <a:p>
            <a:pPr lvl="4" rtl="0">
              <a:lnSpc>
                <a:spcPct val="150000"/>
              </a:lnSpc>
            </a:pPr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9" name="Marcador de contenido 3">
            <a:extLst>
              <a:ext uri="{FF2B5EF4-FFF2-40B4-BE49-F238E27FC236}">
                <a16:creationId xmlns="" xmlns:a16="http://schemas.microsoft.com/office/drawing/2014/main" id="{EE7BCAD4-8DB6-482F-8DC0-F6D653F922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153394" y="1431586"/>
            <a:ext cx="3467106" cy="4361203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dirty="0"/>
            </a:lvl1pPr>
            <a:lvl2pPr>
              <a:defRPr lang="en-US" sz="1400" dirty="0"/>
            </a:lvl2pPr>
            <a:lvl3pPr>
              <a:defRPr lang="en-US" sz="1200" dirty="0"/>
            </a:lvl3pPr>
            <a:lvl4pPr>
              <a:defRPr lang="en-US" sz="1100" dirty="0"/>
            </a:lvl4pPr>
            <a:lvl5pPr>
              <a:defRPr lang="en-US" sz="1100" dirty="0"/>
            </a:lvl5pPr>
          </a:lstStyle>
          <a:p>
            <a:pPr lvl="0" rtl="0">
              <a:lnSpc>
                <a:spcPct val="150000"/>
              </a:lnSpc>
            </a:pPr>
            <a:r>
              <a:rPr lang="es-ES" noProof="0" smtClean="0"/>
              <a:t>Haga clic para modificar el estilo de texto del patrón</a:t>
            </a:r>
          </a:p>
          <a:p>
            <a:pPr lvl="1" rtl="0">
              <a:lnSpc>
                <a:spcPct val="150000"/>
              </a:lnSpc>
            </a:pPr>
            <a:r>
              <a:rPr lang="es-ES" noProof="0" smtClean="0"/>
              <a:t>Segundo nivel</a:t>
            </a:r>
          </a:p>
          <a:p>
            <a:pPr lvl="2" rtl="0">
              <a:lnSpc>
                <a:spcPct val="150000"/>
              </a:lnSpc>
            </a:pPr>
            <a:r>
              <a:rPr lang="es-ES" noProof="0" smtClean="0"/>
              <a:t>Tercer nivel</a:t>
            </a:r>
          </a:p>
          <a:p>
            <a:pPr lvl="3" rtl="0">
              <a:lnSpc>
                <a:spcPct val="150000"/>
              </a:lnSpc>
            </a:pPr>
            <a:r>
              <a:rPr lang="es-ES" noProof="0" smtClean="0"/>
              <a:t>Cuarto nivel</a:t>
            </a:r>
          </a:p>
          <a:p>
            <a:pPr lvl="4" rtl="0">
              <a:lnSpc>
                <a:spcPct val="150000"/>
              </a:lnSpc>
            </a:pPr>
            <a:r>
              <a:rPr lang="es-ES" noProof="0" smtClean="0"/>
              <a:t>Quinto nivel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1309808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115BFBAA-B5F1-4F95-8C05-5E30A7076BD7}"/>
              </a:ext>
            </a:extLst>
          </p:cNvPr>
          <p:cNvSpPr/>
          <p:nvPr userDrawn="1"/>
        </p:nvSpPr>
        <p:spPr>
          <a:xfrm>
            <a:off x="1159727" y="1224451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noProof="0" dirty="0"/>
              <a:t>2</a:t>
            </a:r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r>
              <a:rPr lang="es-ES" noProof="0" dirty="0"/>
              <a:t>+</a:t>
            </a:r>
          </a:p>
          <a:p>
            <a:pPr algn="ctr" rtl="0"/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9B7F3105-8D8F-4FF3-9A7F-0F067BB810A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9" name="Marcador de posición de número de diapositiva 8">
            <a:extLst>
              <a:ext uri="{FF2B5EF4-FFF2-40B4-BE49-F238E27FC236}">
                <a16:creationId xmlns="" xmlns:a16="http://schemas.microsoft.com/office/drawing/2014/main" id="{BD117255-8347-4647-9EA2-7ED06A73C1A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1" name="Marcador de contenido 2">
            <a:extLst>
              <a:ext uri="{FF2B5EF4-FFF2-40B4-BE49-F238E27FC236}">
                <a16:creationId xmlns="" xmlns:a16="http://schemas.microsoft.com/office/drawing/2014/main" id="{9F3E8482-B43D-4B69-8645-6B735F91B9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4478" y="587829"/>
            <a:ext cx="5326022" cy="5273221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5" name="Rectángulo 14">
            <a:extLst>
              <a:ext uri="{FF2B5EF4-FFF2-40B4-BE49-F238E27FC236}">
                <a16:creationId xmlns="" xmlns:a16="http://schemas.microsoft.com/office/drawing/2014/main" id="{D9BC9CBF-CF7B-4E39-9FD1-961882EC596A}"/>
              </a:ext>
            </a:extLst>
          </p:cNvPr>
          <p:cNvSpPr/>
          <p:nvPr userDrawn="1"/>
        </p:nvSpPr>
        <p:spPr>
          <a:xfrm>
            <a:off x="657060" y="698704"/>
            <a:ext cx="4473025" cy="5701790"/>
          </a:xfrm>
          <a:prstGeom prst="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grpSp>
        <p:nvGrpSpPr>
          <p:cNvPr id="16" name="Grupo 15">
            <a:extLst>
              <a:ext uri="{FF2B5EF4-FFF2-40B4-BE49-F238E27FC236}">
                <a16:creationId xmlns="" xmlns:a16="http://schemas.microsoft.com/office/drawing/2014/main" id="{97A3D921-B9D5-42DC-9037-298968D94C95}"/>
              </a:ext>
            </a:extLst>
          </p:cNvPr>
          <p:cNvGrpSpPr/>
          <p:nvPr userDrawn="1"/>
        </p:nvGrpSpPr>
        <p:grpSpPr>
          <a:xfrm>
            <a:off x="657060" y="435124"/>
            <a:ext cx="5134751" cy="5965370"/>
            <a:chOff x="252031" y="391887"/>
            <a:chExt cx="7433283" cy="5965370"/>
          </a:xfrm>
        </p:grpSpPr>
        <p:sp>
          <p:nvSpPr>
            <p:cNvPr id="18" name="Rectángulo 17">
              <a:extLst>
                <a:ext uri="{FF2B5EF4-FFF2-40B4-BE49-F238E27FC236}">
                  <a16:creationId xmlns="" xmlns:a16="http://schemas.microsoft.com/office/drawing/2014/main" id="{6A62F937-16D4-4A6C-B247-D0A62BC6560D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9" name="Rectángulo 18">
              <a:extLst>
                <a:ext uri="{FF2B5EF4-FFF2-40B4-BE49-F238E27FC236}">
                  <a16:creationId xmlns="" xmlns:a16="http://schemas.microsoft.com/office/drawing/2014/main" id="{B9335681-5A6F-48BE-8160-2000D0F242FB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4" name="Marcador de posición de texto 3">
            <a:extLst>
              <a:ext uri="{FF2B5EF4-FFF2-40B4-BE49-F238E27FC236}">
                <a16:creationId xmlns=""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546851"/>
            <a:ext cx="4101084" cy="3396749"/>
          </a:xfrm>
        </p:spPr>
        <p:txBody>
          <a:bodyPr rtlCol="0"/>
          <a:lstStyle>
            <a:lvl1pPr marL="0" indent="0">
              <a:lnSpc>
                <a:spcPct val="150000"/>
              </a:lnSpc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480457"/>
            <a:ext cx="4101084" cy="979308"/>
          </a:xfrm>
        </p:spPr>
        <p:txBody>
          <a:bodyPr rtlCol="0" anchor="b"/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3" name="Rectángulo 12" hidden="1">
            <a:extLst>
              <a:ext uri="{FF2B5EF4-FFF2-40B4-BE49-F238E27FC236}">
                <a16:creationId xmlns="" xmlns:a16="http://schemas.microsoft.com/office/drawing/2014/main" id="{116E8B30-475D-4275-8DC2-14C98F2F9B76}"/>
              </a:ext>
            </a:extLst>
          </p:cNvPr>
          <p:cNvSpPr/>
          <p:nvPr userDrawn="1"/>
        </p:nvSpPr>
        <p:spPr>
          <a:xfrm>
            <a:off x="1159727" y="1191137"/>
            <a:ext cx="4226024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"/>
              <a:t>2</a:t>
            </a:r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endParaRPr lang="en-US" dirty="0"/>
          </a:p>
          <a:p>
            <a:pPr algn="ctr" rtl="0"/>
            <a:r>
              <a:rPr lang="es"/>
              <a:t>+</a:t>
            </a:r>
          </a:p>
          <a:p>
            <a:pPr algn="ctr"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310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número de diapositiva 5">
            <a:extLst>
              <a:ext uri="{FF2B5EF4-FFF2-40B4-BE49-F238E27FC236}">
                <a16:creationId xmlns="" xmlns:a16="http://schemas.microsoft.com/office/drawing/2014/main" id="{F6B8E8FD-E25A-4462-9917-754D6C619C75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8C2E478F-E849-4A8C-AF1F-CBCC78A7CBFA}" type="slidenum">
              <a:rPr lang="es-ES" noProof="0" smtClean="0">
                <a:solidFill>
                  <a:srgbClr val="2F3342"/>
                </a:solidFill>
              </a:rPr>
              <a:pPr rtl="0"/>
              <a:t>‹Nº›</a:t>
            </a:fld>
            <a:endParaRPr lang="es-ES" noProof="0" dirty="0">
              <a:solidFill>
                <a:srgbClr val="2F3342"/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11752D6C-9D51-45A1-A6B7-B21DC9A94A4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11" name="Rectángulo 10" descr="Bloque de énfasis cuadrado abierto">
            <a:extLst>
              <a:ext uri="{FF2B5EF4-FFF2-40B4-BE49-F238E27FC236}">
                <a16:creationId xmlns="" xmlns:a16="http://schemas.microsoft.com/office/drawing/2014/main" id="{217FA8D4-1D05-4DF4-AA9D-364B6979733D}"/>
              </a:ext>
            </a:extLst>
          </p:cNvPr>
          <p:cNvSpPr/>
          <p:nvPr userDrawn="1"/>
        </p:nvSpPr>
        <p:spPr>
          <a:xfrm flipH="1">
            <a:off x="2685137" y="972457"/>
            <a:ext cx="9172647" cy="4843807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2" name="Rectángulo 11">
            <a:extLst>
              <a:ext uri="{FF2B5EF4-FFF2-40B4-BE49-F238E27FC236}">
                <a16:creationId xmlns="" xmlns:a16="http://schemas.microsoft.com/office/drawing/2014/main" id="{779B1017-F981-4D2D-A14B-A857FC304F54}"/>
              </a:ext>
            </a:extLst>
          </p:cNvPr>
          <p:cNvSpPr/>
          <p:nvPr userDrawn="1"/>
        </p:nvSpPr>
        <p:spPr>
          <a:xfrm flipH="1">
            <a:off x="333834" y="1547133"/>
            <a:ext cx="11026363" cy="4702292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noProof="0" dirty="0"/>
              <a:t>2</a:t>
            </a:r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r>
              <a:rPr lang="es-ES" noProof="0" dirty="0"/>
              <a:t>+</a:t>
            </a:r>
          </a:p>
          <a:p>
            <a:pPr algn="ctr" rtl="0"/>
            <a:endParaRPr lang="es-ES" noProof="0" dirty="0"/>
          </a:p>
        </p:txBody>
      </p:sp>
      <p:sp>
        <p:nvSpPr>
          <p:cNvPr id="10" name="Marcador de número de diapositiva 9">
            <a:extLst>
              <a:ext uri="{FF2B5EF4-FFF2-40B4-BE49-F238E27FC236}">
                <a16:creationId xmlns="" xmlns:a16="http://schemas.microsoft.com/office/drawing/2014/main" id="{9DD85E79-8DB4-4D93-979C-171105321B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2" name="Rectángulo 1">
            <a:extLst>
              <a:ext uri="{FF2B5EF4-FFF2-40B4-BE49-F238E27FC236}">
                <a16:creationId xmlns="" xmlns:a16="http://schemas.microsoft.com/office/drawing/2014/main" id="{774F1136-B1CD-4171-BB47-0281C1974B22}"/>
              </a:ext>
            </a:extLst>
          </p:cNvPr>
          <p:cNvSpPr/>
          <p:nvPr userDrawn="1"/>
        </p:nvSpPr>
        <p:spPr>
          <a:xfrm>
            <a:off x="471340" y="1189038"/>
            <a:ext cx="11149160" cy="4834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Título 2">
            <a:extLst>
              <a:ext uri="{FF2B5EF4-FFF2-40B4-BE49-F238E27FC236}">
                <a16:creationId xmlns="" xmlns:a16="http://schemas.microsoft.com/office/drawing/2014/main" id="{389ADD4C-B26C-41B3-B492-DC9D032AC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343131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504862A-62CA-4399-88B0-181961E0F691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fld id="{8C2E478F-E849-4A8C-AF1F-CBCC78A7CBFA}" type="slidenum">
              <a:rPr lang="es-ES" noProof="0" smtClean="0">
                <a:solidFill>
                  <a:srgbClr val="2F3342"/>
                </a:solidFill>
              </a:rPr>
              <a:pPr rtl="0"/>
              <a:t>‹Nº›</a:t>
            </a:fld>
            <a:endParaRPr lang="es-ES" noProof="0" dirty="0">
              <a:solidFill>
                <a:srgbClr val="2F3342"/>
              </a:solidFill>
            </a:endParaRPr>
          </a:p>
        </p:txBody>
      </p:sp>
      <p:sp>
        <p:nvSpPr>
          <p:cNvPr id="7" name="Marcador de pie de página 6">
            <a:extLst>
              <a:ext uri="{FF2B5EF4-FFF2-40B4-BE49-F238E27FC236}">
                <a16:creationId xmlns="" xmlns:a16="http://schemas.microsoft.com/office/drawing/2014/main" id="{A902D481-2888-4133-AD94-7700AA117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="" xmlns:a16="http://schemas.microsoft.com/office/drawing/2014/main" id="{D2B113A8-E04C-44C2-962F-5FFA40FB786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58803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ítulo y contenid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13">
            <a:extLst>
              <a:ext uri="{FF2B5EF4-FFF2-40B4-BE49-F238E27FC236}">
                <a16:creationId xmlns=""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4919153" cy="6858000"/>
          </a:xfrm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42DCA22-1DF2-42CB-8741-F0CE575E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04" y="1676400"/>
            <a:ext cx="5196241" cy="3352800"/>
          </a:xfrm>
        </p:spPr>
        <p:txBody>
          <a:bodyPr rtlCol="0">
            <a:normAutofit/>
          </a:bodyPr>
          <a:lstStyle>
            <a:lvl1pPr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CDD89F3-6B87-4C54-83B9-A6481CB4F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39394" y="365125"/>
            <a:ext cx="4114801" cy="581183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pic>
        <p:nvPicPr>
          <p:cNvPr id="11" name="Gráfico 10">
            <a:extLst>
              <a:ext uri="{FF2B5EF4-FFF2-40B4-BE49-F238E27FC236}">
                <a16:creationId xmlns="" xmlns:a16="http://schemas.microsoft.com/office/drawing/2014/main" id="{479D679C-E90D-4916-BCE6-71C32B831E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39938" y="1088572"/>
            <a:ext cx="4572000" cy="4572000"/>
          </a:xfrm>
          <a:prstGeom prst="rect">
            <a:avLst/>
          </a:prstGeom>
        </p:spPr>
      </p:pic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5107A3F-3DCD-44DD-AF42-32098DCC3A7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posición de número de diapositiva 6">
            <a:extLst>
              <a:ext uri="{FF2B5EF4-FFF2-40B4-BE49-F238E27FC236}">
                <a16:creationId xmlns="" xmlns:a16="http://schemas.microsoft.com/office/drawing/2014/main" id="{CE1DB279-F403-4D2A-8D1B-FB3C81796B4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4176236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iviso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13">
            <a:extLst>
              <a:ext uri="{FF2B5EF4-FFF2-40B4-BE49-F238E27FC236}">
                <a16:creationId xmlns="" xmlns:a16="http://schemas.microsoft.com/office/drawing/2014/main" id="{FE1CFFBA-D756-4740-B375-252727F02D1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264229" y="0"/>
            <a:ext cx="9927771" cy="6858000"/>
          </a:xfrm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12" name="Grupo 11">
            <a:extLst>
              <a:ext uri="{FF2B5EF4-FFF2-40B4-BE49-F238E27FC236}">
                <a16:creationId xmlns="" xmlns:a16="http://schemas.microsoft.com/office/drawing/2014/main" id="{99325050-38BE-4AB2-B450-8DC9C0EDD386}"/>
              </a:ext>
            </a:extLst>
          </p:cNvPr>
          <p:cNvGrpSpPr/>
          <p:nvPr userDrawn="1"/>
        </p:nvGrpSpPr>
        <p:grpSpPr>
          <a:xfrm>
            <a:off x="883522" y="408327"/>
            <a:ext cx="5276606" cy="5768636"/>
            <a:chOff x="883522" y="408327"/>
            <a:chExt cx="5276606" cy="5768636"/>
          </a:xfrm>
        </p:grpSpPr>
        <p:sp>
          <p:nvSpPr>
            <p:cNvPr id="13" name="Rectángulo 12">
              <a:extLst>
                <a:ext uri="{FF2B5EF4-FFF2-40B4-BE49-F238E27FC236}">
                  <a16:creationId xmlns="" xmlns:a16="http://schemas.microsoft.com/office/drawing/2014/main" id="{3D68A4CE-A5FD-4656-82E1-43D586CC441E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noProof="0" dirty="0"/>
                <a:t>2</a:t>
              </a:r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r>
                <a:rPr lang="es-ES" noProof="0" dirty="0"/>
                <a:t>+</a:t>
              </a:r>
            </a:p>
            <a:p>
              <a:pPr algn="ctr" rtl="0"/>
              <a:endParaRPr lang="es-ES" noProof="0" dirty="0"/>
            </a:p>
          </p:txBody>
        </p:sp>
        <p:pic>
          <p:nvPicPr>
            <p:cNvPr id="15" name="Gráfico 14">
              <a:extLst>
                <a:ext uri="{FF2B5EF4-FFF2-40B4-BE49-F238E27FC236}">
                  <a16:creationId xmlns="" xmlns:a16="http://schemas.microsoft.com/office/drawing/2014/main" id="{E66B1E37-8CEC-44ED-A239-C755B72AC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25781" y="1107282"/>
              <a:ext cx="4572000" cy="4572000"/>
            </a:xfrm>
            <a:prstGeom prst="rect">
              <a:avLst/>
            </a:prstGeom>
          </p:spPr>
        </p:pic>
        <p:sp>
          <p:nvSpPr>
            <p:cNvPr id="14" name="Rectángulo 13">
              <a:extLst>
                <a:ext uri="{FF2B5EF4-FFF2-40B4-BE49-F238E27FC236}">
                  <a16:creationId xmlns="" xmlns:a16="http://schemas.microsoft.com/office/drawing/2014/main" id="{B7E28405-97F5-4E03-86F1-FAE2FEA6CFF8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noProof="0" dirty="0"/>
                <a:t>2</a:t>
              </a:r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r>
                <a:rPr lang="es-ES" noProof="0" dirty="0"/>
                <a:t>+</a:t>
              </a:r>
            </a:p>
            <a:p>
              <a:pPr algn="ctr" rtl="0"/>
              <a:endParaRPr lang="es-ES" noProof="0" dirty="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="" xmlns:a16="http://schemas.microsoft.com/office/drawing/2014/main" id="{719FCC9B-E3B8-49CF-BD22-D553FFAA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01775"/>
            <a:ext cx="4351911" cy="2384466"/>
          </a:xfrm>
        </p:spPr>
        <p:txBody>
          <a:bodyPr rtlCol="0">
            <a:normAutofit/>
          </a:bodyPr>
          <a:lstStyle>
            <a:lvl1pPr algn="ctr"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17" name="Marcador de texto 2">
            <a:extLst>
              <a:ext uri="{FF2B5EF4-FFF2-40B4-BE49-F238E27FC236}">
                <a16:creationId xmlns="" xmlns:a16="http://schemas.microsoft.com/office/drawing/2014/main" id="{4F21EA87-CE67-4A1E-B2E0-513F775C76A7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199" y="3886241"/>
            <a:ext cx="4351910" cy="296437"/>
          </a:xfrm>
        </p:spPr>
        <p:txBody>
          <a:bodyPr lIns="0" rIns="0" rtlCol="0">
            <a:noAutofit/>
          </a:bodyPr>
          <a:lstStyle>
            <a:lvl1pPr marL="0" indent="0" algn="ctr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DEL PATRÓN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="" xmlns:a16="http://schemas.microsoft.com/office/drawing/2014/main" id="{1A26DCC3-B99B-481C-AC63-F17D5215DCC8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="" xmlns:a16="http://schemas.microsoft.com/office/drawing/2014/main" id="{40D24A36-5F75-40A5-8DA4-0364F4492FC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481437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ivisor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13">
            <a:extLst>
              <a:ext uri="{FF2B5EF4-FFF2-40B4-BE49-F238E27FC236}">
                <a16:creationId xmlns="" xmlns:a16="http://schemas.microsoft.com/office/drawing/2014/main" id="{B599FEC8-12D0-4EB5-8573-C891D56C84E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71015" y="0"/>
            <a:ext cx="12263015" cy="6858000"/>
          </a:xfrm>
          <a:solidFill>
            <a:schemeClr val="bg1">
              <a:lumMod val="50000"/>
            </a:schemeClr>
          </a:solidFill>
        </p:spPr>
        <p:txBody>
          <a:bodyPr rtlCol="0"/>
          <a:lstStyle/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ángulo 14">
              <a:extLst>
                <a:ext uri="{FF2B5EF4-FFF2-40B4-BE49-F238E27FC236}">
                  <a16:creationId xmlns=""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noProof="0" dirty="0"/>
                <a:t>2</a:t>
              </a:r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r>
                <a:rPr lang="es-ES" noProof="0" dirty="0"/>
                <a:t>+</a:t>
              </a:r>
            </a:p>
            <a:p>
              <a:pPr algn="ctr" rtl="0"/>
              <a:endParaRPr lang="es-ES" noProof="0" dirty="0"/>
            </a:p>
          </p:txBody>
        </p:sp>
        <p:pic>
          <p:nvPicPr>
            <p:cNvPr id="17" name="Gráfico 16">
              <a:extLst>
                <a:ext uri="{FF2B5EF4-FFF2-40B4-BE49-F238E27FC236}">
                  <a16:creationId xmlns=""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=""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noProof="0" dirty="0"/>
                <a:t>2</a:t>
              </a:r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r>
                <a:rPr lang="es-ES" noProof="0" dirty="0"/>
                <a:t>+</a:t>
              </a:r>
            </a:p>
            <a:p>
              <a:pPr algn="ctr" rtl="0"/>
              <a:endParaRPr lang="es-ES" noProof="0" dirty="0"/>
            </a:p>
          </p:txBody>
        </p:sp>
      </p:grp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 rtlCol="0">
            <a:normAutofit/>
          </a:bodyPr>
          <a:lstStyle>
            <a:lvl1pPr algn="ctr">
              <a:defRPr sz="4400" b="1" spc="300">
                <a:solidFill>
                  <a:srgbClr val="2F3342"/>
                </a:solidFill>
                <a:latin typeface="+mj-lt"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22" name="Marcador de texto 2">
            <a:extLst>
              <a:ext uri="{FF2B5EF4-FFF2-40B4-BE49-F238E27FC236}">
                <a16:creationId xmlns="" xmlns:a16="http://schemas.microsoft.com/office/drawing/2014/main" id="{74491700-C4EB-4143-ACD3-DE153BF9DD99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4506094" y="4127455"/>
            <a:ext cx="4351910" cy="296437"/>
          </a:xfrm>
        </p:spPr>
        <p:txBody>
          <a:bodyPr lIns="0" rIns="0" rtlCol="0">
            <a:noAutofit/>
          </a:bodyPr>
          <a:lstStyle>
            <a:lvl1pPr marL="0" indent="0" algn="ctr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DEL PATRÓN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="" xmlns:a16="http://schemas.microsoft.com/office/drawing/2014/main" id="{D11BF64E-D1E6-463D-B3F0-1491C107C8B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="" xmlns:a16="http://schemas.microsoft.com/office/drawing/2014/main" id="{1149EC66-F633-4F8B-BA43-E48843E5AD2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</p:spTree>
    <p:extLst>
      <p:ext uri="{BB962C8B-B14F-4D97-AF65-F5344CB8AC3E}">
        <p14:creationId xmlns:p14="http://schemas.microsoft.com/office/powerpoint/2010/main" val="28995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aración con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="" xmlns:a16="http://schemas.microsoft.com/office/drawing/2014/main" id="{CC3A4379-5E89-42FE-AA5C-BEA0CDFCDD6F}"/>
              </a:ext>
            </a:extLst>
          </p:cNvPr>
          <p:cNvSpPr/>
          <p:nvPr userDrawn="1"/>
        </p:nvSpPr>
        <p:spPr>
          <a:xfrm>
            <a:off x="4887684" y="1431586"/>
            <a:ext cx="2873833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noProof="0" dirty="0"/>
              <a:t>2</a:t>
            </a:r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r>
              <a:rPr lang="es-ES" noProof="0" dirty="0"/>
              <a:t>+</a:t>
            </a:r>
          </a:p>
          <a:p>
            <a:pPr algn="ctr" rtl="0"/>
            <a:endParaRPr lang="es-ES" noProof="0" dirty="0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="" xmlns:a16="http://schemas.microsoft.com/office/drawing/2014/main" id="{CF38A5A1-070F-43C9-B2D5-C557B0D72B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73882" y="1061132"/>
            <a:ext cx="3464717" cy="823912"/>
          </a:xfrm>
          <a:ln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sz="2400" b="1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FECCBEC1-2F48-4E90-ADF0-BEE2B9E477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3882" y="2108201"/>
            <a:ext cx="3464717" cy="3684588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1" name="Marcador de posición de texto 2">
            <a:extLst>
              <a:ext uri="{FF2B5EF4-FFF2-40B4-BE49-F238E27FC236}">
                <a16:creationId xmlns="" xmlns:a16="http://schemas.microsoft.com/office/drawing/2014/main" id="{367F380C-58A9-4490-AC57-579A90290F36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8153400" y="1061132"/>
            <a:ext cx="3464717" cy="823912"/>
          </a:xfrm>
          <a:ln>
            <a:solidFill>
              <a:schemeClr val="bg1"/>
            </a:solidFill>
          </a:ln>
        </p:spPr>
        <p:txBody>
          <a:bodyPr rtlCol="0" anchor="ctr"/>
          <a:lstStyle>
            <a:lvl1pPr marL="0" indent="0" algn="ctr">
              <a:buNone/>
              <a:defRPr sz="2400" b="1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2" name="Marcador de posición de contenido 3">
            <a:extLst>
              <a:ext uri="{FF2B5EF4-FFF2-40B4-BE49-F238E27FC236}">
                <a16:creationId xmlns="" xmlns:a16="http://schemas.microsoft.com/office/drawing/2014/main" id="{DA285A94-0E4E-47DC-8E61-41F684F37003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153400" y="2108201"/>
            <a:ext cx="3464717" cy="3684588"/>
          </a:xfrm>
        </p:spPr>
        <p:txBody>
          <a:bodyPr rtlCol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100">
                <a:solidFill>
                  <a:srgbClr val="2F3342"/>
                </a:solidFill>
              </a:defRPr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18" name="Rectángulo 17">
            <a:extLst>
              <a:ext uri="{FF2B5EF4-FFF2-40B4-BE49-F238E27FC236}">
                <a16:creationId xmlns="" xmlns:a16="http://schemas.microsoft.com/office/drawing/2014/main" id="{6EDCBFD0-7AE5-4346-AD3A-01F956626091}"/>
              </a:ext>
            </a:extLst>
          </p:cNvPr>
          <p:cNvSpPr/>
          <p:nvPr userDrawn="1"/>
        </p:nvSpPr>
        <p:spPr>
          <a:xfrm>
            <a:off x="4430484" y="0"/>
            <a:ext cx="2873833" cy="5426414"/>
          </a:xfrm>
          <a:prstGeom prst="rect">
            <a:avLst/>
          </a:prstGeom>
          <a:noFill/>
          <a:ln w="889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noProof="0" dirty="0"/>
              <a:t>2</a:t>
            </a:r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r>
              <a:rPr lang="es-ES" noProof="0" dirty="0"/>
              <a:t>+</a:t>
            </a:r>
          </a:p>
          <a:p>
            <a:pPr algn="ctr" rtl="0"/>
            <a:endParaRPr lang="es-ES" noProof="0" dirty="0"/>
          </a:p>
        </p:txBody>
      </p:sp>
      <p:sp>
        <p:nvSpPr>
          <p:cNvPr id="16" name="Marcador de posición de imagen 13">
            <a:extLst>
              <a:ext uri="{FF2B5EF4-FFF2-40B4-BE49-F238E27FC236}">
                <a16:creationId xmlns="" xmlns:a16="http://schemas.microsoft.com/office/drawing/2014/main" id="{354FBDC8-CD65-4972-A821-C25297B1A8A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59082" y="489291"/>
            <a:ext cx="2873833" cy="5920920"/>
          </a:xfrm>
          <a:solidFill>
            <a:schemeClr val="bg1"/>
          </a:solidFill>
        </p:spPr>
        <p:txBody>
          <a:bodyPr rtlCol="0"/>
          <a:lstStyle/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="" xmlns:a16="http://schemas.microsoft.com/office/drawing/2014/main" id="{0C0FCBE5-63C0-4DC7-8687-C2C76ABBDD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="" xmlns:a16="http://schemas.microsoft.com/office/drawing/2014/main" id="{D0F240C4-B3CD-49AA-8C48-9FE7AA1FE3D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6" name="Título 5" hidden="1">
            <a:extLst>
              <a:ext uri="{FF2B5EF4-FFF2-40B4-BE49-F238E27FC236}">
                <a16:creationId xmlns="" xmlns:a16="http://schemas.microsoft.com/office/drawing/2014/main" id="{A43A44DE-9B7B-49B8-AE13-95164A3FA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884" y="0"/>
            <a:ext cx="3605998" cy="1188720"/>
          </a:xfrm>
        </p:spPr>
        <p:txBody>
          <a:bodyPr rtlCol="0">
            <a:normAutofit/>
          </a:bodyPr>
          <a:lstStyle>
            <a:lvl1pPr rtl="0">
              <a:defRPr sz="2800"/>
            </a:lvl1pPr>
          </a:lstStyle>
          <a:p>
            <a:pPr rtl="0"/>
            <a:r>
              <a:rPr lang="es-ES" noProof="0" dirty="0"/>
              <a:t>Haga clic para editar </a:t>
            </a:r>
            <a:br>
              <a:rPr lang="es-ES" noProof="0" dirty="0"/>
            </a:br>
            <a:r>
              <a:rPr lang="es-ES" noProof="0" dirty="0"/>
              <a:t>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742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n con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CAE90E16-AEC5-4F82-85B0-DDEA26AA93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27370" y="0"/>
            <a:ext cx="5464629" cy="685800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10" name="Rectángulo 9">
            <a:extLst>
              <a:ext uri="{FF2B5EF4-FFF2-40B4-BE49-F238E27FC236}">
                <a16:creationId xmlns="" xmlns:a16="http://schemas.microsoft.com/office/drawing/2014/main" id="{ABD40C7A-92CE-46D6-B056-C75D73663328}"/>
              </a:ext>
            </a:extLst>
          </p:cNvPr>
          <p:cNvSpPr/>
          <p:nvPr userDrawn="1"/>
        </p:nvSpPr>
        <p:spPr>
          <a:xfrm>
            <a:off x="609600" y="391887"/>
            <a:ext cx="7075714" cy="5878284"/>
          </a:xfrm>
          <a:prstGeom prst="rect">
            <a:avLst/>
          </a:prstGeom>
          <a:noFill/>
          <a:ln w="127000">
            <a:solidFill>
              <a:srgbClr val="2F33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13" name="Rectángulo 12">
            <a:extLst>
              <a:ext uri="{FF2B5EF4-FFF2-40B4-BE49-F238E27FC236}">
                <a16:creationId xmlns="" xmlns:a16="http://schemas.microsoft.com/office/drawing/2014/main" id="{EA1A2116-206B-49CD-9ECC-078E4F72904C}"/>
              </a:ext>
            </a:extLst>
          </p:cNvPr>
          <p:cNvSpPr/>
          <p:nvPr userDrawn="1"/>
        </p:nvSpPr>
        <p:spPr>
          <a:xfrm>
            <a:off x="979713" y="1181214"/>
            <a:ext cx="6117771" cy="5426414"/>
          </a:xfrm>
          <a:prstGeom prst="rect">
            <a:avLst/>
          </a:prstGeom>
          <a:gradFill>
            <a:gsLst>
              <a:gs pos="0">
                <a:srgbClr val="038B30">
                  <a:alpha val="70000"/>
                </a:srgbClr>
              </a:gs>
              <a:gs pos="100000">
                <a:srgbClr val="C0F400">
                  <a:alpha val="70000"/>
                </a:srgbClr>
              </a:gs>
              <a:gs pos="50000">
                <a:srgbClr val="05EE55">
                  <a:alpha val="70000"/>
                </a:srgb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s-ES" noProof="0" dirty="0"/>
              <a:t>2</a:t>
            </a:r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endParaRPr lang="es-ES" noProof="0" dirty="0"/>
          </a:p>
          <a:p>
            <a:pPr algn="ctr" rtl="0"/>
            <a:r>
              <a:rPr lang="es-ES" noProof="0" dirty="0"/>
              <a:t>+</a:t>
            </a:r>
          </a:p>
          <a:p>
            <a:pPr algn="ctr" rtl="0"/>
            <a:endParaRPr lang="es-ES" noProof="0" dirty="0"/>
          </a:p>
        </p:txBody>
      </p:sp>
      <p:sp>
        <p:nvSpPr>
          <p:cNvPr id="14" name="Rectángulo 13">
            <a:extLst>
              <a:ext uri="{FF2B5EF4-FFF2-40B4-BE49-F238E27FC236}">
                <a16:creationId xmlns="" xmlns:a16="http://schemas.microsoft.com/office/drawing/2014/main" id="{A69E75A6-06C5-49D0-9164-3098CE0E53D8}"/>
              </a:ext>
            </a:extLst>
          </p:cNvPr>
          <p:cNvSpPr/>
          <p:nvPr userDrawn="1"/>
        </p:nvSpPr>
        <p:spPr>
          <a:xfrm>
            <a:off x="957943" y="655467"/>
            <a:ext cx="5769428" cy="57017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AF0F519-65FC-434F-8F2F-F778A20A8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943" y="1480457"/>
            <a:ext cx="5138057" cy="587876"/>
          </a:xfrm>
        </p:spPr>
        <p:txBody>
          <a:bodyPr rtlCol="0" anchor="b"/>
          <a:lstStyle>
            <a:lvl1pPr>
              <a:defRPr sz="3200" b="1">
                <a:solidFill>
                  <a:srgbClr val="2F3342"/>
                </a:solidFill>
                <a:latin typeface="+mj-lt"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F41E2B8D-1C12-403F-BE59-ECC565466C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57943" y="2546851"/>
            <a:ext cx="5138057" cy="3396749"/>
          </a:xfrm>
        </p:spPr>
        <p:txBody>
          <a:bodyPr rtlCol="0"/>
          <a:lstStyle>
            <a:lvl1pPr marL="0" indent="0">
              <a:lnSpc>
                <a:spcPct val="150000"/>
              </a:lnSpc>
              <a:buNone/>
              <a:defRPr sz="1600">
                <a:solidFill>
                  <a:srgbClr val="2F334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11" name="Marcador de texto 2">
            <a:extLst>
              <a:ext uri="{FF2B5EF4-FFF2-40B4-BE49-F238E27FC236}">
                <a16:creationId xmlns="" xmlns:a16="http://schemas.microsoft.com/office/drawing/2014/main" id="{D9EF0584-D46D-4C21-99D2-074ADF23E018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979714" y="2095547"/>
            <a:ext cx="4958100" cy="365125"/>
          </a:xfrm>
        </p:spPr>
        <p:txBody>
          <a:bodyPr rtlCol="0">
            <a:noAutofit/>
          </a:bodyPr>
          <a:lstStyle>
            <a:lvl1pPr marL="0" indent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86AFC205-B079-430E-B82F-CBF6F56DE09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12" name="Marcador de número de diapositiva 11">
            <a:extLst>
              <a:ext uri="{FF2B5EF4-FFF2-40B4-BE49-F238E27FC236}">
                <a16:creationId xmlns="" xmlns:a16="http://schemas.microsoft.com/office/drawing/2014/main" id="{E82B84E2-AAE4-4BC1-8C01-AF4ABADD6ED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77251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C42E9CCD-6BB8-4209-A6BA-85186795608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400191" y="470641"/>
            <a:ext cx="5220309" cy="5916718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grpSp>
        <p:nvGrpSpPr>
          <p:cNvPr id="5" name="Grupo 4">
            <a:extLst>
              <a:ext uri="{FF2B5EF4-FFF2-40B4-BE49-F238E27FC236}">
                <a16:creationId xmlns="" xmlns:a16="http://schemas.microsoft.com/office/drawing/2014/main" id="{1E8CB484-5390-4B2F-9BFB-D0733BEE88A5}"/>
              </a:ext>
            </a:extLst>
          </p:cNvPr>
          <p:cNvGrpSpPr/>
          <p:nvPr userDrawn="1"/>
        </p:nvGrpSpPr>
        <p:grpSpPr>
          <a:xfrm>
            <a:off x="657060" y="435124"/>
            <a:ext cx="5134751" cy="6215741"/>
            <a:chOff x="252031" y="391887"/>
            <a:chExt cx="7433283" cy="6215741"/>
          </a:xfrm>
        </p:grpSpPr>
        <p:sp>
          <p:nvSpPr>
            <p:cNvPr id="24" name="Rectángulo 23">
              <a:extLst>
                <a:ext uri="{FF2B5EF4-FFF2-40B4-BE49-F238E27FC236}">
                  <a16:creationId xmlns="" xmlns:a16="http://schemas.microsoft.com/office/drawing/2014/main" id="{A8354BDC-9788-4AB5-A841-99D95C68804F}"/>
                </a:ext>
              </a:extLst>
            </p:cNvPr>
            <p:cNvSpPr/>
            <p:nvPr userDrawn="1"/>
          </p:nvSpPr>
          <p:spPr>
            <a:xfrm>
              <a:off x="979713" y="1181214"/>
              <a:ext cx="6117771" cy="5426414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noProof="0" dirty="0"/>
                <a:t>2</a:t>
              </a:r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r>
                <a:rPr lang="es-ES" noProof="0" dirty="0"/>
                <a:t>+</a:t>
              </a:r>
            </a:p>
            <a:p>
              <a:pPr algn="ctr" rtl="0"/>
              <a:endParaRPr lang="es-ES" noProof="0" dirty="0"/>
            </a:p>
          </p:txBody>
        </p:sp>
        <p:sp>
          <p:nvSpPr>
            <p:cNvPr id="23" name="Rectángulo 22">
              <a:extLst>
                <a:ext uri="{FF2B5EF4-FFF2-40B4-BE49-F238E27FC236}">
                  <a16:creationId xmlns="" xmlns:a16="http://schemas.microsoft.com/office/drawing/2014/main" id="{36778BD9-B865-4156-B319-6A8242F0D4D5}"/>
                </a:ext>
              </a:extLst>
            </p:cNvPr>
            <p:cNvSpPr/>
            <p:nvPr userDrawn="1"/>
          </p:nvSpPr>
          <p:spPr>
            <a:xfrm>
              <a:off x="609600" y="391887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25" name="Rectángulo 24">
              <a:extLst>
                <a:ext uri="{FF2B5EF4-FFF2-40B4-BE49-F238E27FC236}">
                  <a16:creationId xmlns="" xmlns:a16="http://schemas.microsoft.com/office/drawing/2014/main" id="{AEB70006-7799-4F63-912B-45662CE14500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9167" y="1099002"/>
            <a:ext cx="4226024" cy="573989"/>
          </a:xfrm>
        </p:spPr>
        <p:txBody>
          <a:bodyPr lIns="0" rIns="0" rtlCol="0">
            <a:noAutofit/>
          </a:bodyPr>
          <a:lstStyle>
            <a:lvl1pPr>
              <a:defRPr sz="3200" b="1" spc="0">
                <a:solidFill>
                  <a:srgbClr val="2F3342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HAGA CLIC PARA EDITAR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167" y="2145234"/>
            <a:ext cx="4226024" cy="3857329"/>
          </a:xfrm>
        </p:spPr>
        <p:txBody>
          <a:bodyPr lIns="0" rIns="0" rtlCol="0">
            <a:normAutofit/>
          </a:bodyPr>
          <a:lstStyle>
            <a:lvl1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1pPr>
            <a:lvl2pPr>
              <a:lnSpc>
                <a:spcPct val="150000"/>
              </a:lnSpc>
              <a:defRPr sz="1600">
                <a:solidFill>
                  <a:srgbClr val="2F3342"/>
                </a:solidFill>
              </a:defRPr>
            </a:lvl2pPr>
            <a:lvl3pPr>
              <a:lnSpc>
                <a:spcPct val="150000"/>
              </a:lnSpc>
              <a:defRPr sz="1400">
                <a:solidFill>
                  <a:srgbClr val="2F3342"/>
                </a:solidFill>
              </a:defRPr>
            </a:lvl3pPr>
            <a:lvl4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4pPr>
            <a:lvl5pPr>
              <a:lnSpc>
                <a:spcPct val="150000"/>
              </a:lnSpc>
              <a:defRPr sz="1200">
                <a:solidFill>
                  <a:srgbClr val="2F3342"/>
                </a:solidFill>
              </a:defRPr>
            </a:lvl5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texto 2">
            <a:extLst>
              <a:ext uri="{FF2B5EF4-FFF2-40B4-BE49-F238E27FC236}">
                <a16:creationId xmlns="" xmlns:a16="http://schemas.microsoft.com/office/drawing/2014/main" id="{6CAAB964-0A56-4842-AA82-7610F726CD14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11804" y="1737564"/>
            <a:ext cx="4197802" cy="407670"/>
          </a:xfrm>
        </p:spPr>
        <p:txBody>
          <a:bodyPr lIns="0" rIns="0" rtlCol="0">
            <a:noAutofit/>
          </a:bodyPr>
          <a:lstStyle>
            <a:lvl1pPr marL="0" indent="0" rtl="0">
              <a:buNone/>
              <a:defRPr sz="2000" spc="600">
                <a:solidFill>
                  <a:srgbClr val="2F334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dirty="0"/>
              <a:t>EDITAR ESTILOS DE TEXTO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01A066D4-321A-48BF-84C2-18FC1D7184A7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="" xmlns:a16="http://schemas.microsoft.com/office/drawing/2014/main" id="{0CDB4336-A0EC-4019-904C-1124053587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9278939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846D6A0C-E2C3-43CB-83D0-B5F6221079CA}"/>
              </a:ext>
            </a:extLst>
          </p:cNvPr>
          <p:cNvGrpSpPr/>
          <p:nvPr userDrawn="1"/>
        </p:nvGrpSpPr>
        <p:grpSpPr>
          <a:xfrm flipH="1">
            <a:off x="2076202" y="1374276"/>
            <a:ext cx="7324426" cy="3883523"/>
            <a:chOff x="252031" y="-22763"/>
            <a:chExt cx="7324426" cy="7269964"/>
          </a:xfrm>
        </p:grpSpPr>
        <p:sp>
          <p:nvSpPr>
            <p:cNvPr id="16" name="Rectángulo 15">
              <a:extLst>
                <a:ext uri="{FF2B5EF4-FFF2-40B4-BE49-F238E27FC236}">
                  <a16:creationId xmlns="" xmlns:a16="http://schemas.microsoft.com/office/drawing/2014/main" id="{EDC96296-0FBF-47A5-9D6A-5D9BB647A4D7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noProof="0" dirty="0"/>
                <a:t>2</a:t>
              </a:r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r>
                <a:rPr lang="es-ES" noProof="0" dirty="0"/>
                <a:t>+</a:t>
              </a:r>
            </a:p>
            <a:p>
              <a:pPr algn="ctr" rtl="0"/>
              <a:endParaRPr lang="es-ES" noProof="0" dirty="0"/>
            </a:p>
          </p:txBody>
        </p:sp>
        <p:sp>
          <p:nvSpPr>
            <p:cNvPr id="15" name="Rectángulo 14">
              <a:extLst>
                <a:ext uri="{FF2B5EF4-FFF2-40B4-BE49-F238E27FC236}">
                  <a16:creationId xmlns="" xmlns:a16="http://schemas.microsoft.com/office/drawing/2014/main" id="{F997D03F-0BE2-458F-92A2-4FE73B0FBF51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17" name="Rectángulo 16">
              <a:extLst>
                <a:ext uri="{FF2B5EF4-FFF2-40B4-BE49-F238E27FC236}">
                  <a16:creationId xmlns="" xmlns:a16="http://schemas.microsoft.com/office/drawing/2014/main" id="{53F17719-10FE-433E-9CCC-4509DE17F22A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DE73F1A-AAF0-4EB4-8DF0-C152BD93C69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91372" y="2238426"/>
            <a:ext cx="6609256" cy="1508126"/>
          </a:xfrm>
        </p:spPr>
        <p:txBody>
          <a:bodyPr rtlCol="0" anchor="b">
            <a:normAutofit/>
          </a:bodyPr>
          <a:lstStyle>
            <a:lvl1pPr algn="ctr">
              <a:defRPr sz="4400" b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 noProof="0" dirty="0"/>
              <a:t>Haga clic para editar </a:t>
            </a:r>
            <a:br>
              <a:rPr lang="es-ES" noProof="0" dirty="0"/>
            </a:br>
            <a:r>
              <a:rPr lang="es-ES" noProof="0" dirty="0"/>
              <a:t>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A3075AE6-92D3-4205-B268-E1AD6C590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91372" y="3838627"/>
            <a:ext cx="6609256" cy="450503"/>
          </a:xfrm>
        </p:spPr>
        <p:txBody>
          <a:bodyPr rtlCol="0"/>
          <a:lstStyle>
            <a:lvl1pPr marL="0" indent="0" algn="ctr">
              <a:buNone/>
              <a:defRPr sz="2400" spc="3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46122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>
            <a:extLst>
              <a:ext uri="{FF2B5EF4-FFF2-40B4-BE49-F238E27FC236}">
                <a16:creationId xmlns="" xmlns:a16="http://schemas.microsoft.com/office/drawing/2014/main" id="{7BF3BF7F-F094-497C-9310-2FE8B059E82B}"/>
              </a:ext>
            </a:extLst>
          </p:cNvPr>
          <p:cNvGrpSpPr/>
          <p:nvPr userDrawn="1"/>
        </p:nvGrpSpPr>
        <p:grpSpPr>
          <a:xfrm flipH="1" flipV="1">
            <a:off x="3581400" y="451189"/>
            <a:ext cx="5276606" cy="5768636"/>
            <a:chOff x="883522" y="408327"/>
            <a:chExt cx="5276606" cy="5768636"/>
          </a:xfrm>
        </p:grpSpPr>
        <p:sp>
          <p:nvSpPr>
            <p:cNvPr id="15" name="Rectángulo 14">
              <a:extLst>
                <a:ext uri="{FF2B5EF4-FFF2-40B4-BE49-F238E27FC236}">
                  <a16:creationId xmlns="" xmlns:a16="http://schemas.microsoft.com/office/drawing/2014/main" id="{2D49E498-4E90-44A2-B49F-157DFF9E8581}"/>
                </a:ext>
              </a:extLst>
            </p:cNvPr>
            <p:cNvSpPr/>
            <p:nvPr/>
          </p:nvSpPr>
          <p:spPr>
            <a:xfrm>
              <a:off x="1808217" y="1403690"/>
              <a:ext cx="4351911" cy="4773273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noProof="0" dirty="0"/>
                <a:t>2</a:t>
              </a:r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r>
                <a:rPr lang="es-ES" noProof="0" dirty="0"/>
                <a:t>+</a:t>
              </a:r>
            </a:p>
            <a:p>
              <a:pPr algn="ctr" rtl="0"/>
              <a:endParaRPr lang="es-ES" noProof="0" dirty="0"/>
            </a:p>
          </p:txBody>
        </p:sp>
        <p:pic>
          <p:nvPicPr>
            <p:cNvPr id="17" name="Gráfico 16">
              <a:extLst>
                <a:ext uri="{FF2B5EF4-FFF2-40B4-BE49-F238E27FC236}">
                  <a16:creationId xmlns="" xmlns:a16="http://schemas.microsoft.com/office/drawing/2014/main" id="{B2D9F108-8C30-4BEC-8122-BE2632644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139938" y="1088572"/>
              <a:ext cx="4572000" cy="4572000"/>
            </a:xfrm>
            <a:prstGeom prst="rect">
              <a:avLst/>
            </a:prstGeom>
          </p:spPr>
        </p:pic>
        <p:sp>
          <p:nvSpPr>
            <p:cNvPr id="16" name="Rectángulo 15">
              <a:extLst>
                <a:ext uri="{FF2B5EF4-FFF2-40B4-BE49-F238E27FC236}">
                  <a16:creationId xmlns="" xmlns:a16="http://schemas.microsoft.com/office/drawing/2014/main" id="{FAB546B5-7C56-40DD-B1DF-AE850DE5FDB3}"/>
                </a:ext>
              </a:extLst>
            </p:cNvPr>
            <p:cNvSpPr/>
            <p:nvPr/>
          </p:nvSpPr>
          <p:spPr>
            <a:xfrm>
              <a:off x="883522" y="408327"/>
              <a:ext cx="4351911" cy="47732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noProof="0" dirty="0"/>
                <a:t>2</a:t>
              </a:r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endParaRPr lang="es-ES" noProof="0" dirty="0"/>
            </a:p>
            <a:p>
              <a:pPr algn="ctr" rtl="0"/>
              <a:r>
                <a:rPr lang="es-ES" noProof="0" dirty="0"/>
                <a:t>+</a:t>
              </a:r>
            </a:p>
            <a:p>
              <a:pPr algn="ctr" rtl="0"/>
              <a:endParaRPr lang="es-ES" noProof="0" dirty="0"/>
            </a:p>
          </p:txBody>
        </p:sp>
      </p:grpSp>
      <p:sp>
        <p:nvSpPr>
          <p:cNvPr id="8" name="Título 1">
            <a:extLst>
              <a:ext uri="{FF2B5EF4-FFF2-40B4-BE49-F238E27FC236}">
                <a16:creationId xmlns="" xmlns:a16="http://schemas.microsoft.com/office/drawing/2014/main" id="{4C30FD01-9DD8-4ECA-AC52-7C41002A99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6095" y="1742989"/>
            <a:ext cx="4351911" cy="3352800"/>
          </a:xfrm>
        </p:spPr>
        <p:txBody>
          <a:bodyPr rtlCol="0">
            <a:normAutofit/>
          </a:bodyPr>
          <a:lstStyle>
            <a:lvl1pPr algn="ctr">
              <a:defRPr sz="4400" b="1" spc="3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2" name="Marcador de pie de página 1">
            <a:extLst>
              <a:ext uri="{FF2B5EF4-FFF2-40B4-BE49-F238E27FC236}">
                <a16:creationId xmlns="" xmlns:a16="http://schemas.microsoft.com/office/drawing/2014/main" id="{C5F17219-39C2-44C1-BFC9-BA0D7ACD78D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="" xmlns:a16="http://schemas.microsoft.com/office/drawing/2014/main" id="{5087118E-1B0A-407B-BDCE-B343BC9F92E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/>
          <a:p>
            <a:pPr rtl="0"/>
            <a:fld id="{8C2E478F-E849-4A8C-AF1F-CBCC78A7CBFA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  <p:sp>
        <p:nvSpPr>
          <p:cNvPr id="11" name="Marcador de texto 2">
            <a:extLst>
              <a:ext uri="{FF2B5EF4-FFF2-40B4-BE49-F238E27FC236}">
                <a16:creationId xmlns="" xmlns:a16="http://schemas.microsoft.com/office/drawing/2014/main" id="{CEC8E835-7291-427D-948E-B544E36AD12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506094" y="4127455"/>
            <a:ext cx="4351911" cy="296437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2000" cap="all" spc="600" baseline="0">
                <a:solidFill>
                  <a:schemeClr val="tx1"/>
                </a:solidFill>
                <a:latin typeface="+mj-lt"/>
              </a:defRPr>
            </a:lvl1pPr>
          </a:lstStyle>
          <a:p>
            <a:pPr marL="228600" lvl="0" indent="-228600" algn="ctr" rtl="0"/>
            <a:r>
              <a:rPr lang="es-ES" noProof="0" dirty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6372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: Una sola esquina cortada 7">
            <a:extLst>
              <a:ext uri="{FF2B5EF4-FFF2-40B4-BE49-F238E27FC236}">
                <a16:creationId xmlns="" xmlns:a16="http://schemas.microsoft.com/office/drawing/2014/main" id="{C39E4676-2097-45B1-B554-0DFE67952792}"/>
              </a:ext>
            </a:extLst>
          </p:cNvPr>
          <p:cNvSpPr/>
          <p:nvPr userDrawn="1"/>
        </p:nvSpPr>
        <p:spPr>
          <a:xfrm flipH="1">
            <a:off x="11549269" y="6356350"/>
            <a:ext cx="642731" cy="501650"/>
          </a:xfrm>
          <a:prstGeom prst="snip1Rect">
            <a:avLst/>
          </a:prstGeom>
          <a:solidFill>
            <a:srgbClr val="2F33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Marcador de posición de título 1">
            <a:extLst>
              <a:ext uri="{FF2B5EF4-FFF2-40B4-BE49-F238E27FC236}">
                <a16:creationId xmlns="" xmlns:a16="http://schemas.microsoft.com/office/drawing/2014/main" id="{7F27C465-B000-4905-9328-DBAB7930A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884" y="0"/>
            <a:ext cx="11000232" cy="118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posición de texto 2">
            <a:extLst>
              <a:ext uri="{FF2B5EF4-FFF2-40B4-BE49-F238E27FC236}">
                <a16:creationId xmlns="" xmlns:a16="http://schemas.microsoft.com/office/drawing/2014/main" id="{FBBF3059-D5B9-418C-A60B-C3C8E261E4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884" y="1188720"/>
            <a:ext cx="11024616" cy="49882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087F727-48BD-4EB4-B57F-5AC03BEB1A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95884" y="6456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11" name="Marcador de número de diapositiva 5">
            <a:extLst>
              <a:ext uri="{FF2B5EF4-FFF2-40B4-BE49-F238E27FC236}">
                <a16:creationId xmlns="" xmlns:a16="http://schemas.microsoft.com/office/drawing/2014/main" id="{49B3254E-B445-46A8-8E69-B2596E25AD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8C2E478F-E849-4A8C-AF1F-CBCC78A7CBFA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465277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51" r:id="rId4"/>
    <p:sldLayoutId id="2147483653" r:id="rId5"/>
    <p:sldLayoutId id="2147483657" r:id="rId6"/>
    <p:sldLayoutId id="2147483663" r:id="rId7"/>
    <p:sldLayoutId id="2147483670" r:id="rId8"/>
    <p:sldLayoutId id="2147483669" r:id="rId9"/>
    <p:sldLayoutId id="2147483667" r:id="rId10"/>
    <p:sldLayoutId id="2147483668" r:id="rId11"/>
    <p:sldLayoutId id="2147483666" r:id="rId12"/>
    <p:sldLayoutId id="2147483671" r:id="rId13"/>
    <p:sldLayoutId id="2147483655" r:id="rId14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tm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3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4.tm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5.tm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5.jp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7.png"/><Relationship Id="rId9" Type="http://schemas.microsoft.com/office/2007/relationships/diagramDrawing" Target="../diagrams/drawing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image" Target="../media/image5.jpg"/><Relationship Id="rId7" Type="http://schemas.openxmlformats.org/officeDocument/2006/relationships/diagramData" Target="../diagrams/data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png"/><Relationship Id="rId11" Type="http://schemas.microsoft.com/office/2007/relationships/diagramDrawing" Target="../diagrams/drawing4.xml"/><Relationship Id="rId5" Type="http://schemas.openxmlformats.org/officeDocument/2006/relationships/image" Target="../media/image9.png"/><Relationship Id="rId10" Type="http://schemas.openxmlformats.org/officeDocument/2006/relationships/diagramColors" Target="../diagrams/colors4.xml"/><Relationship Id="rId4" Type="http://schemas.openxmlformats.org/officeDocument/2006/relationships/image" Target="../media/image8.jpeg"/><Relationship Id="rId9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upo 30" descr="Cuadrados de énfasis: forma abierta negra oscura, bloque sombreado verde y bloque blanco con el marcador de posición de texto.">
            <a:extLst>
              <a:ext uri="{FF2B5EF4-FFF2-40B4-BE49-F238E27FC236}">
                <a16:creationId xmlns="" xmlns:a16="http://schemas.microsoft.com/office/drawing/2014/main" id="{11BEC607-8474-408E-A7AC-48A065F31B63}"/>
              </a:ext>
            </a:extLst>
          </p:cNvPr>
          <p:cNvGrpSpPr/>
          <p:nvPr/>
        </p:nvGrpSpPr>
        <p:grpSpPr>
          <a:xfrm flipH="1">
            <a:off x="2021237" y="1846745"/>
            <a:ext cx="7406641" cy="3813032"/>
            <a:chOff x="252031" y="-22763"/>
            <a:chExt cx="7324426" cy="7269964"/>
          </a:xfrm>
        </p:grpSpPr>
        <p:sp>
          <p:nvSpPr>
            <p:cNvPr id="32" name="Rectángulo 31">
              <a:extLst>
                <a:ext uri="{FF2B5EF4-FFF2-40B4-BE49-F238E27FC236}">
                  <a16:creationId xmlns="" xmlns:a16="http://schemas.microsoft.com/office/drawing/2014/main" id="{B601E3FC-2016-4085-9A4B-A172702EAAE1}"/>
                </a:ext>
              </a:extLst>
            </p:cNvPr>
            <p:cNvSpPr/>
            <p:nvPr userDrawn="1"/>
          </p:nvSpPr>
          <p:spPr>
            <a:xfrm>
              <a:off x="979714" y="1181211"/>
              <a:ext cx="6117771" cy="6065990"/>
            </a:xfrm>
            <a:prstGeom prst="rect">
              <a:avLst/>
            </a:prstGeom>
            <a:gradFill>
              <a:gsLst>
                <a:gs pos="0">
                  <a:srgbClr val="038B30">
                    <a:alpha val="70000"/>
                  </a:srgbClr>
                </a:gs>
                <a:gs pos="100000">
                  <a:srgbClr val="C0F400">
                    <a:alpha val="70000"/>
                  </a:srgbClr>
                </a:gs>
                <a:gs pos="50000">
                  <a:srgbClr val="05EE55">
                    <a:alpha val="70000"/>
                  </a:srgb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es-ES" dirty="0"/>
                <a:t>2</a:t>
              </a:r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endParaRPr lang="es-ES" dirty="0"/>
            </a:p>
            <a:p>
              <a:pPr algn="ctr" rtl="0"/>
              <a:r>
                <a:rPr lang="es-ES" dirty="0"/>
                <a:t>+</a:t>
              </a:r>
            </a:p>
            <a:p>
              <a:pPr algn="ctr" rtl="0"/>
              <a:endParaRPr lang="es-ES" dirty="0"/>
            </a:p>
          </p:txBody>
        </p:sp>
        <p:sp>
          <p:nvSpPr>
            <p:cNvPr id="33" name="Rectángulo 32">
              <a:extLst>
                <a:ext uri="{FF2B5EF4-FFF2-40B4-BE49-F238E27FC236}">
                  <a16:creationId xmlns="" xmlns:a16="http://schemas.microsoft.com/office/drawing/2014/main" id="{2CBF662F-A198-4AD3-8EBC-0EC9A52B2994}"/>
                </a:ext>
              </a:extLst>
            </p:cNvPr>
            <p:cNvSpPr/>
            <p:nvPr userDrawn="1"/>
          </p:nvSpPr>
          <p:spPr>
            <a:xfrm>
              <a:off x="500743" y="-22763"/>
              <a:ext cx="7075714" cy="5878284"/>
            </a:xfrm>
            <a:prstGeom prst="rect">
              <a:avLst/>
            </a:prstGeom>
            <a:noFill/>
            <a:ln w="127000">
              <a:solidFill>
                <a:srgbClr val="2F334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34" name="Rectángulo 33">
              <a:extLst>
                <a:ext uri="{FF2B5EF4-FFF2-40B4-BE49-F238E27FC236}">
                  <a16:creationId xmlns="" xmlns:a16="http://schemas.microsoft.com/office/drawing/2014/main" id="{142E86C5-8E5F-4620-A4FB-D1F926179D18}"/>
                </a:ext>
              </a:extLst>
            </p:cNvPr>
            <p:cNvSpPr/>
            <p:nvPr userDrawn="1"/>
          </p:nvSpPr>
          <p:spPr>
            <a:xfrm>
              <a:off x="252031" y="655467"/>
              <a:ext cx="6475341" cy="57017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</p:grpSp>
      <p:sp>
        <p:nvSpPr>
          <p:cNvPr id="6" name="Título 5">
            <a:extLst>
              <a:ext uri="{FF2B5EF4-FFF2-40B4-BE49-F238E27FC236}">
                <a16:creationId xmlns="" xmlns:a16="http://schemas.microsoft.com/office/drawing/2014/main" id="{7E0E8055-17FA-43CE-9F03-E712F496B7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62460" y="2681153"/>
            <a:ext cx="6182810" cy="1997932"/>
          </a:xfrm>
        </p:spPr>
        <p:txBody>
          <a:bodyPr rtlCol="0" anchor="ctr">
            <a:noAutofit/>
          </a:bodyPr>
          <a:lstStyle/>
          <a:p>
            <a:r>
              <a:rPr lang="es-ES" sz="3200" cap="none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Contraloría Social 2020 en el marco del </a:t>
            </a:r>
            <a:r>
              <a:rPr lang="es-MX" sz="3200" cap="none" dirty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Programa Fortalecimiento a la Excelencia Educativa</a:t>
            </a:r>
            <a:r>
              <a:rPr lang="es-ES" sz="3200" cap="none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 (PROFEXCE) 2020</a:t>
            </a:r>
            <a:endParaRPr lang="es-ES" sz="3200" cap="none" dirty="0">
              <a:ln w="0"/>
              <a:solidFill>
                <a:schemeClr val="tx1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Marcador de pie de página 1"/>
          <p:cNvSpPr txBox="1">
            <a:spLocks/>
          </p:cNvSpPr>
          <p:nvPr/>
        </p:nvSpPr>
        <p:spPr>
          <a:xfrm>
            <a:off x="595884" y="6456328"/>
            <a:ext cx="4114800" cy="365125"/>
          </a:xfrm>
          <a:prstGeom prst="rect">
            <a:avLst/>
          </a:prstGeom>
        </p:spPr>
        <p:txBody>
          <a:bodyPr/>
          <a:lstStyle>
            <a:defPPr rtl="0"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Agregar un pie de página</a:t>
            </a:r>
            <a:endParaRPr lang="es-ES" dirty="0"/>
          </a:p>
        </p:txBody>
      </p:sp>
      <p:sp>
        <p:nvSpPr>
          <p:cNvPr id="47" name="Marcador de número de diapositiva 2"/>
          <p:cNvSpPr txBox="1">
            <a:spLocks/>
          </p:cNvSpPr>
          <p:nvPr/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/>
          <a:lstStyle>
            <a:defPPr rtl="0"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s-ES" smtClean="0"/>
              <a:pPr/>
              <a:t>1</a:t>
            </a:fld>
            <a:endParaRPr lang="es-ES" dirty="0"/>
          </a:p>
        </p:txBody>
      </p:sp>
      <p:pic>
        <p:nvPicPr>
          <p:cNvPr id="48" name="17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83" y="469306"/>
            <a:ext cx="2424515" cy="1053681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4" t="7575" r="18082" b="11628"/>
          <a:stretch/>
        </p:blipFill>
        <p:spPr>
          <a:xfrm>
            <a:off x="9427878" y="254069"/>
            <a:ext cx="1434739" cy="1391261"/>
          </a:xfrm>
          <a:prstGeom prst="rect">
            <a:avLst/>
          </a:prstGeom>
        </p:spPr>
      </p:pic>
      <p:sp>
        <p:nvSpPr>
          <p:cNvPr id="51" name="Rectángulo 50"/>
          <p:cNvSpPr/>
          <p:nvPr/>
        </p:nvSpPr>
        <p:spPr>
          <a:xfrm>
            <a:off x="0" y="6307292"/>
            <a:ext cx="12192000" cy="550708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0621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es-ES" noProof="0" smtClean="0"/>
              <a:pPr rtl="0"/>
              <a:t>10</a:t>
            </a:fld>
            <a:endParaRPr lang="es-ES" noProof="0" dirty="0"/>
          </a:p>
        </p:txBody>
      </p:sp>
      <p:sp>
        <p:nvSpPr>
          <p:cNvPr id="4" name="Marcador de pie de página 1"/>
          <p:cNvSpPr txBox="1">
            <a:spLocks/>
          </p:cNvSpPr>
          <p:nvPr/>
        </p:nvSpPr>
        <p:spPr>
          <a:xfrm>
            <a:off x="595884" y="6456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Agregar un pie de página</a:t>
            </a:r>
            <a:endParaRPr lang="es-ES" dirty="0"/>
          </a:p>
        </p:txBody>
      </p:sp>
      <p:sp>
        <p:nvSpPr>
          <p:cNvPr id="5" name="Marcador de número de diapositiva 2"/>
          <p:cNvSpPr txBox="1">
            <a:spLocks/>
          </p:cNvSpPr>
          <p:nvPr/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s-ES" smtClean="0"/>
              <a:pPr/>
              <a:t>10</a:t>
            </a:fld>
            <a:endParaRPr lang="es-ES" dirty="0"/>
          </a:p>
        </p:txBody>
      </p:sp>
      <p:pic>
        <p:nvPicPr>
          <p:cNvPr id="6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60" y="232058"/>
            <a:ext cx="1578796" cy="6861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4" t="7575" r="18082" b="11628"/>
          <a:stretch/>
        </p:blipFill>
        <p:spPr>
          <a:xfrm>
            <a:off x="10240092" y="52612"/>
            <a:ext cx="892632" cy="86558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1001322"/>
            <a:ext cx="12192000" cy="100709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0" y="6307292"/>
            <a:ext cx="12192000" cy="550708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907203246"/>
              </p:ext>
            </p:extLst>
          </p:nvPr>
        </p:nvGraphicFramePr>
        <p:xfrm>
          <a:off x="812660" y="1360450"/>
          <a:ext cx="9769847" cy="4409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026" name="Picture 2" descr="Colegio de Contadores de Honduras | COHPUCP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31" y="4661148"/>
            <a:ext cx="2762250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71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es-ES" noProof="0" smtClean="0"/>
              <a:pPr rtl="0"/>
              <a:t>11</a:t>
            </a:fld>
            <a:endParaRPr lang="es-ES" noProof="0" dirty="0"/>
          </a:p>
        </p:txBody>
      </p:sp>
      <p:sp>
        <p:nvSpPr>
          <p:cNvPr id="4" name="Marcador de pie de página 1"/>
          <p:cNvSpPr txBox="1">
            <a:spLocks/>
          </p:cNvSpPr>
          <p:nvPr/>
        </p:nvSpPr>
        <p:spPr>
          <a:xfrm>
            <a:off x="595884" y="6456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Agregar un pie de página</a:t>
            </a:r>
            <a:endParaRPr lang="es-ES" dirty="0"/>
          </a:p>
        </p:txBody>
      </p:sp>
      <p:sp>
        <p:nvSpPr>
          <p:cNvPr id="5" name="Marcador de número de diapositiva 2"/>
          <p:cNvSpPr txBox="1">
            <a:spLocks/>
          </p:cNvSpPr>
          <p:nvPr/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s-ES" smtClean="0"/>
              <a:pPr/>
              <a:t>11</a:t>
            </a:fld>
            <a:endParaRPr lang="es-ES" dirty="0"/>
          </a:p>
        </p:txBody>
      </p:sp>
      <p:pic>
        <p:nvPicPr>
          <p:cNvPr id="6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60" y="232058"/>
            <a:ext cx="1578796" cy="6861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4" t="7575" r="18082" b="11628"/>
          <a:stretch/>
        </p:blipFill>
        <p:spPr>
          <a:xfrm>
            <a:off x="10240092" y="52612"/>
            <a:ext cx="892632" cy="86558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1001322"/>
            <a:ext cx="12192000" cy="100709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0" y="6307292"/>
            <a:ext cx="12192000" cy="550708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0" y="1276825"/>
            <a:ext cx="7868992" cy="476519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Funciones del responsable de Contraloría </a:t>
            </a:r>
            <a:r>
              <a:rPr lang="es-MX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s-MX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ocial </a:t>
            </a:r>
            <a:endParaRPr lang="es-MX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710684" y="3203713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oadyuvará para 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realizar todas las actividades de  </a:t>
            </a: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planeación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promoción 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operación, </a:t>
            </a: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así como 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seguimiento de 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CS, en el marco de los “Lineamientos para </a:t>
            </a: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 promoción y operación 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 Contraloría Social en los programas </a:t>
            </a: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federales de desarrollo 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social”.</a:t>
            </a:r>
          </a:p>
        </p:txBody>
      </p:sp>
      <p:pic>
        <p:nvPicPr>
          <p:cNvPr id="12" name="Picture 8" descr="Iconos archivos - Página 2 de 3 - Asturfutb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915" y="2574581"/>
            <a:ext cx="3030826" cy="303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014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es-ES" noProof="0" smtClean="0"/>
              <a:pPr rtl="0"/>
              <a:t>12</a:t>
            </a:fld>
            <a:endParaRPr lang="es-ES" noProof="0" dirty="0"/>
          </a:p>
        </p:txBody>
      </p:sp>
      <p:sp>
        <p:nvSpPr>
          <p:cNvPr id="4" name="Marcador de pie de página 1"/>
          <p:cNvSpPr txBox="1">
            <a:spLocks/>
          </p:cNvSpPr>
          <p:nvPr/>
        </p:nvSpPr>
        <p:spPr>
          <a:xfrm>
            <a:off x="595884" y="6456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Agregar un pie de página</a:t>
            </a:r>
            <a:endParaRPr lang="es-ES" dirty="0"/>
          </a:p>
        </p:txBody>
      </p:sp>
      <p:sp>
        <p:nvSpPr>
          <p:cNvPr id="5" name="Marcador de número de diapositiva 2"/>
          <p:cNvSpPr txBox="1">
            <a:spLocks/>
          </p:cNvSpPr>
          <p:nvPr/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s-ES" smtClean="0"/>
              <a:pPr/>
              <a:t>12</a:t>
            </a:fld>
            <a:endParaRPr lang="es-ES" dirty="0"/>
          </a:p>
        </p:txBody>
      </p:sp>
      <p:pic>
        <p:nvPicPr>
          <p:cNvPr id="6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60" y="232058"/>
            <a:ext cx="1578796" cy="6861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4" t="7575" r="18082" b="11628"/>
          <a:stretch/>
        </p:blipFill>
        <p:spPr>
          <a:xfrm>
            <a:off x="10240092" y="52612"/>
            <a:ext cx="892632" cy="86558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1001322"/>
            <a:ext cx="12192000" cy="100709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0" y="6307292"/>
            <a:ext cx="12192000" cy="550708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redondeado 9"/>
          <p:cNvSpPr/>
          <p:nvPr/>
        </p:nvSpPr>
        <p:spPr>
          <a:xfrm>
            <a:off x="2498108" y="232058"/>
            <a:ext cx="7225441" cy="6692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PITCS (Programa Institucional de Trabajo  de Contraloría Social)  </a:t>
            </a:r>
            <a:endParaRPr lang="es-MX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85158"/>
            <a:ext cx="12191999" cy="500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10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es-ES" noProof="0" smtClean="0"/>
              <a:pPr rtl="0"/>
              <a:t>13</a:t>
            </a:fld>
            <a:endParaRPr lang="es-ES" noProof="0" dirty="0"/>
          </a:p>
        </p:txBody>
      </p:sp>
      <p:sp>
        <p:nvSpPr>
          <p:cNvPr id="4" name="Marcador de pie de página 1"/>
          <p:cNvSpPr txBox="1">
            <a:spLocks/>
          </p:cNvSpPr>
          <p:nvPr/>
        </p:nvSpPr>
        <p:spPr>
          <a:xfrm>
            <a:off x="595884" y="6456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Agregar un pie de página</a:t>
            </a:r>
            <a:endParaRPr lang="es-ES" dirty="0"/>
          </a:p>
        </p:txBody>
      </p:sp>
      <p:sp>
        <p:nvSpPr>
          <p:cNvPr id="5" name="Marcador de número de diapositiva 2"/>
          <p:cNvSpPr txBox="1">
            <a:spLocks/>
          </p:cNvSpPr>
          <p:nvPr/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s-ES" smtClean="0"/>
              <a:pPr/>
              <a:t>13</a:t>
            </a:fld>
            <a:endParaRPr lang="es-ES" dirty="0"/>
          </a:p>
        </p:txBody>
      </p:sp>
      <p:pic>
        <p:nvPicPr>
          <p:cNvPr id="6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60" y="232058"/>
            <a:ext cx="1578796" cy="6861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4" t="7575" r="18082" b="11628"/>
          <a:stretch/>
        </p:blipFill>
        <p:spPr>
          <a:xfrm>
            <a:off x="10240092" y="52612"/>
            <a:ext cx="892632" cy="86558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1001322"/>
            <a:ext cx="12192000" cy="100709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9" name="Rectángulo 8"/>
          <p:cNvSpPr/>
          <p:nvPr/>
        </p:nvSpPr>
        <p:spPr>
          <a:xfrm>
            <a:off x="0" y="6307292"/>
            <a:ext cx="12192000" cy="550708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redondeado 9"/>
          <p:cNvSpPr/>
          <p:nvPr/>
        </p:nvSpPr>
        <p:spPr>
          <a:xfrm>
            <a:off x="3396803" y="326959"/>
            <a:ext cx="5398394" cy="48939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Formatos de Contraloría Social</a:t>
            </a:r>
            <a:endParaRPr lang="es-MX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Imagen 11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214" y="1185159"/>
            <a:ext cx="8735572" cy="5085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2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es-ES" noProof="0" smtClean="0"/>
              <a:pPr rtl="0"/>
              <a:t>14</a:t>
            </a:fld>
            <a:endParaRPr lang="es-ES" noProof="0" dirty="0"/>
          </a:p>
        </p:txBody>
      </p:sp>
      <p:sp>
        <p:nvSpPr>
          <p:cNvPr id="4" name="Marcador de pie de página 1"/>
          <p:cNvSpPr txBox="1">
            <a:spLocks/>
          </p:cNvSpPr>
          <p:nvPr/>
        </p:nvSpPr>
        <p:spPr>
          <a:xfrm>
            <a:off x="595884" y="6456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Agregar un pie de página</a:t>
            </a:r>
            <a:endParaRPr lang="es-ES" dirty="0"/>
          </a:p>
        </p:txBody>
      </p:sp>
      <p:sp>
        <p:nvSpPr>
          <p:cNvPr id="5" name="Marcador de número de diapositiva 2"/>
          <p:cNvSpPr txBox="1">
            <a:spLocks/>
          </p:cNvSpPr>
          <p:nvPr/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s-ES" smtClean="0"/>
              <a:pPr/>
              <a:t>14</a:t>
            </a:fld>
            <a:endParaRPr lang="es-ES" dirty="0"/>
          </a:p>
        </p:txBody>
      </p:sp>
      <p:pic>
        <p:nvPicPr>
          <p:cNvPr id="6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60" y="232058"/>
            <a:ext cx="1578796" cy="6861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4" t="7575" r="18082" b="11628"/>
          <a:stretch/>
        </p:blipFill>
        <p:spPr>
          <a:xfrm>
            <a:off x="10240092" y="52612"/>
            <a:ext cx="892632" cy="86558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1001322"/>
            <a:ext cx="12192000" cy="100709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0" y="6582350"/>
            <a:ext cx="12192000" cy="275650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redondeado 9"/>
          <p:cNvSpPr/>
          <p:nvPr/>
        </p:nvSpPr>
        <p:spPr>
          <a:xfrm>
            <a:off x="3723722" y="342088"/>
            <a:ext cx="4031088" cy="48939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Fechas de actividades </a:t>
            </a:r>
            <a:endParaRPr lang="es-MX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 descr="Recorte de pantalla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" r="79"/>
          <a:stretch/>
        </p:blipFill>
        <p:spPr>
          <a:xfrm>
            <a:off x="93964" y="1287626"/>
            <a:ext cx="11996731" cy="4898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41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es-ES" noProof="0" smtClean="0"/>
              <a:pPr rtl="0"/>
              <a:t>15</a:t>
            </a:fld>
            <a:endParaRPr lang="es-ES" noProof="0" dirty="0"/>
          </a:p>
        </p:txBody>
      </p:sp>
      <p:sp>
        <p:nvSpPr>
          <p:cNvPr id="4" name="Marcador de pie de página 1"/>
          <p:cNvSpPr txBox="1">
            <a:spLocks/>
          </p:cNvSpPr>
          <p:nvPr/>
        </p:nvSpPr>
        <p:spPr>
          <a:xfrm>
            <a:off x="595884" y="6456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Agregar un pie de página</a:t>
            </a:r>
            <a:endParaRPr lang="es-ES" dirty="0"/>
          </a:p>
        </p:txBody>
      </p:sp>
      <p:sp>
        <p:nvSpPr>
          <p:cNvPr id="5" name="Marcador de número de diapositiva 2"/>
          <p:cNvSpPr txBox="1">
            <a:spLocks/>
          </p:cNvSpPr>
          <p:nvPr/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s-ES" smtClean="0"/>
              <a:pPr/>
              <a:t>15</a:t>
            </a:fld>
            <a:endParaRPr lang="es-ES" dirty="0"/>
          </a:p>
        </p:txBody>
      </p:sp>
      <p:pic>
        <p:nvPicPr>
          <p:cNvPr id="6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60" y="232058"/>
            <a:ext cx="1578796" cy="6861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4" t="7575" r="18082" b="11628"/>
          <a:stretch/>
        </p:blipFill>
        <p:spPr>
          <a:xfrm>
            <a:off x="10240092" y="52612"/>
            <a:ext cx="892632" cy="86558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1001322"/>
            <a:ext cx="12192000" cy="100709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0" y="6307292"/>
            <a:ext cx="12192000" cy="550708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Pentágono 9"/>
          <p:cNvSpPr/>
          <p:nvPr/>
        </p:nvSpPr>
        <p:spPr>
          <a:xfrm>
            <a:off x="0" y="1251067"/>
            <a:ext cx="5331854" cy="893351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Información sobre quejas y denuncias </a:t>
            </a:r>
            <a:endParaRPr lang="es-MX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35105" y="2585725"/>
            <a:ext cx="5084749" cy="30521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"/>
            </a:pPr>
            <a:r>
              <a:rPr lang="es-ES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quejas_denuncias@nube.sep.gob.mx, </a:t>
            </a:r>
            <a:endParaRPr lang="es-ES" sz="2000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</a:pP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s-E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on </a:t>
            </a:r>
            <a:r>
              <a:rPr lang="es-E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 objeto de facilitar a los miembros de las comunidades universitarias y población en general, la emisión de preguntas y/o sugerencias o, en su caso, inconformidades sobre el desarrollo de los proyectos apoyados con recursos del Programa Fortalecimiento a la Excelencia Educativa (PROFEXCE).</a:t>
            </a:r>
            <a:endParaRPr lang="es-MX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Imagen 13" descr="Recorte de pantalla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030" y="1183165"/>
            <a:ext cx="6013496" cy="504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22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es-ES" noProof="0" smtClean="0"/>
              <a:pPr rtl="0"/>
              <a:t>16</a:t>
            </a:fld>
            <a:endParaRPr lang="es-ES" noProof="0" dirty="0"/>
          </a:p>
        </p:txBody>
      </p:sp>
      <p:sp>
        <p:nvSpPr>
          <p:cNvPr id="4" name="Marcador de pie de página 1"/>
          <p:cNvSpPr txBox="1">
            <a:spLocks/>
          </p:cNvSpPr>
          <p:nvPr/>
        </p:nvSpPr>
        <p:spPr>
          <a:xfrm>
            <a:off x="595884" y="6456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Agregar un pie de página</a:t>
            </a:r>
            <a:endParaRPr lang="es-ES" dirty="0"/>
          </a:p>
        </p:txBody>
      </p:sp>
      <p:sp>
        <p:nvSpPr>
          <p:cNvPr id="5" name="Marcador de número de diapositiva 2"/>
          <p:cNvSpPr txBox="1">
            <a:spLocks/>
          </p:cNvSpPr>
          <p:nvPr/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s-ES" smtClean="0"/>
              <a:pPr/>
              <a:t>16</a:t>
            </a:fld>
            <a:endParaRPr lang="es-ES" dirty="0"/>
          </a:p>
        </p:txBody>
      </p:sp>
      <p:pic>
        <p:nvPicPr>
          <p:cNvPr id="6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83" y="1285977"/>
            <a:ext cx="2868533" cy="1246649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4" t="7575" r="18082" b="11628"/>
          <a:stretch/>
        </p:blipFill>
        <p:spPr>
          <a:xfrm>
            <a:off x="8448355" y="800806"/>
            <a:ext cx="2099441" cy="2035820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-12880"/>
            <a:ext cx="12192000" cy="656823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0" y="6307292"/>
            <a:ext cx="12192000" cy="550708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9"/>
          <p:cNvSpPr/>
          <p:nvPr/>
        </p:nvSpPr>
        <p:spPr>
          <a:xfrm>
            <a:off x="1066354" y="3174660"/>
            <a:ext cx="100592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GRACIAS POR SU ATENCIÓN </a:t>
            </a:r>
            <a:endParaRPr lang="es-ES" sz="54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371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es-ES" noProof="0" smtClean="0"/>
              <a:pPr rtl="0"/>
              <a:t>2</a:t>
            </a:fld>
            <a:endParaRPr lang="es-ES" noProof="0" dirty="0"/>
          </a:p>
        </p:txBody>
      </p:sp>
      <p:sp>
        <p:nvSpPr>
          <p:cNvPr id="4" name="Marcador de pie de página 1"/>
          <p:cNvSpPr txBox="1">
            <a:spLocks/>
          </p:cNvSpPr>
          <p:nvPr/>
        </p:nvSpPr>
        <p:spPr>
          <a:xfrm>
            <a:off x="595884" y="6456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Agregar un pie de página</a:t>
            </a:r>
            <a:endParaRPr lang="es-ES" dirty="0"/>
          </a:p>
        </p:txBody>
      </p:sp>
      <p:sp>
        <p:nvSpPr>
          <p:cNvPr id="5" name="Marcador de número de diapositiva 2"/>
          <p:cNvSpPr txBox="1">
            <a:spLocks/>
          </p:cNvSpPr>
          <p:nvPr/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s-ES" smtClean="0"/>
              <a:pPr/>
              <a:t>2</a:t>
            </a:fld>
            <a:endParaRPr lang="es-ES" dirty="0"/>
          </a:p>
        </p:txBody>
      </p:sp>
      <p:pic>
        <p:nvPicPr>
          <p:cNvPr id="6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60" y="232058"/>
            <a:ext cx="1578796" cy="6861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4" t="7575" r="18082" b="11628"/>
          <a:stretch/>
        </p:blipFill>
        <p:spPr>
          <a:xfrm>
            <a:off x="10240092" y="52612"/>
            <a:ext cx="892632" cy="86558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1001322"/>
            <a:ext cx="12192000" cy="100709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0" y="6307292"/>
            <a:ext cx="12192000" cy="550708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Rectángulo redondeado 9"/>
          <p:cNvSpPr/>
          <p:nvPr/>
        </p:nvSpPr>
        <p:spPr>
          <a:xfrm>
            <a:off x="6096000" y="1603106"/>
            <a:ext cx="2545772" cy="58481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¿Qué es?</a:t>
            </a:r>
            <a:endParaRPr lang="es-MX" sz="28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4" t="7575" r="18082" b="11628"/>
          <a:stretch/>
        </p:blipFill>
        <p:spPr>
          <a:xfrm>
            <a:off x="949175" y="1981567"/>
            <a:ext cx="3174721" cy="307851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9" name="CuadroTexto 18"/>
          <p:cNvSpPr txBox="1"/>
          <p:nvPr/>
        </p:nvSpPr>
        <p:spPr>
          <a:xfrm>
            <a:off x="4703072" y="2688999"/>
            <a:ext cx="5975724" cy="25545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s-MX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</a:t>
            </a:r>
            <a:r>
              <a:rPr lang="es-MX" sz="20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 acuerdo al </a:t>
            </a:r>
            <a:r>
              <a:rPr lang="es-MX" sz="2000" b="1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artículo 69 </a:t>
            </a:r>
            <a:r>
              <a:rPr lang="es-MX" sz="20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de la </a:t>
            </a:r>
            <a:r>
              <a:rPr lang="es-MX" sz="2000" b="1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Ley </a:t>
            </a:r>
            <a:r>
              <a:rPr lang="es-MX" sz="2000" b="1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G</a:t>
            </a:r>
            <a:r>
              <a:rPr lang="es-MX" sz="2000" b="1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eneral de Desarrollo </a:t>
            </a:r>
            <a:r>
              <a:rPr lang="es-MX" sz="2000" b="1" i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</a:t>
            </a:r>
            <a:r>
              <a:rPr lang="es-MX" sz="2000" b="1" i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ocial</a:t>
            </a:r>
            <a:r>
              <a:rPr lang="es-MX" sz="20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, se reconoce a la Contraloría </a:t>
            </a:r>
            <a:r>
              <a:rPr lang="es-MX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</a:t>
            </a:r>
            <a:r>
              <a:rPr lang="es-MX" sz="20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ocial como:</a:t>
            </a:r>
          </a:p>
          <a:p>
            <a:pPr algn="just"/>
            <a:endParaRPr lang="es-MX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MX" sz="2000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</a:t>
            </a:r>
            <a:r>
              <a:rPr lang="es-MX" sz="2000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l mecanismo de los beneficiarios, de manera organizada, para verificar el cumplimiento de las metas y la correcta aplicación de los recursos públicos asignados a los programas de desarrollo social.</a:t>
            </a:r>
            <a:endParaRPr lang="es-MX" sz="2000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75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es-ES" noProof="0" smtClean="0"/>
              <a:pPr rtl="0"/>
              <a:t>3</a:t>
            </a:fld>
            <a:endParaRPr lang="es-ES" noProof="0" dirty="0"/>
          </a:p>
        </p:txBody>
      </p:sp>
      <p:sp>
        <p:nvSpPr>
          <p:cNvPr id="4" name="Marcador de pie de página 1"/>
          <p:cNvSpPr txBox="1">
            <a:spLocks/>
          </p:cNvSpPr>
          <p:nvPr/>
        </p:nvSpPr>
        <p:spPr>
          <a:xfrm>
            <a:off x="595884" y="6456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Agregar un pie de página</a:t>
            </a:r>
            <a:endParaRPr lang="es-ES" dirty="0"/>
          </a:p>
        </p:txBody>
      </p:sp>
      <p:sp>
        <p:nvSpPr>
          <p:cNvPr id="5" name="Marcador de número de diapositiva 2"/>
          <p:cNvSpPr txBox="1">
            <a:spLocks/>
          </p:cNvSpPr>
          <p:nvPr/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s-ES" smtClean="0"/>
              <a:pPr/>
              <a:t>3</a:t>
            </a:fld>
            <a:endParaRPr lang="es-ES" dirty="0"/>
          </a:p>
        </p:txBody>
      </p:sp>
      <p:pic>
        <p:nvPicPr>
          <p:cNvPr id="6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60" y="232058"/>
            <a:ext cx="1578796" cy="6861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4" t="7575" r="18082" b="11628"/>
          <a:stretch/>
        </p:blipFill>
        <p:spPr>
          <a:xfrm>
            <a:off x="10240092" y="52612"/>
            <a:ext cx="892632" cy="86558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1001322"/>
            <a:ext cx="12192000" cy="100709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0" y="6307292"/>
            <a:ext cx="12192000" cy="550708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54" name="Picture 6" descr="Presentation Name copy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14" y="2924307"/>
            <a:ext cx="4510646" cy="3382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ángulo redondeado 14"/>
          <p:cNvSpPr/>
          <p:nvPr/>
        </p:nvSpPr>
        <p:spPr>
          <a:xfrm>
            <a:off x="3549225" y="1506089"/>
            <a:ext cx="5093550" cy="97761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Objetivo de la Contraloría </a:t>
            </a:r>
            <a:r>
              <a:rPr lang="es-MX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S</a:t>
            </a:r>
            <a:r>
              <a:rPr lang="es-MX" sz="2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ocial </a:t>
            </a:r>
            <a:endParaRPr lang="es-MX" sz="28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672210" y="3448293"/>
            <a:ext cx="478682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 seguimiento, supervisión y vigilancia </a:t>
            </a: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 cumplimiento 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las metas </a:t>
            </a: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programáticas comprometidas 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 el Programa, </a:t>
            </a: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así como 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vigilancia de la correcta aplicación de los recursos asignados.</a:t>
            </a:r>
          </a:p>
        </p:txBody>
      </p:sp>
    </p:spTree>
    <p:extLst>
      <p:ext uri="{BB962C8B-B14F-4D97-AF65-F5344CB8AC3E}">
        <p14:creationId xmlns:p14="http://schemas.microsoft.com/office/powerpoint/2010/main" val="367622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es-ES" noProof="0" smtClean="0"/>
              <a:pPr rtl="0"/>
              <a:t>4</a:t>
            </a:fld>
            <a:endParaRPr lang="es-ES" noProof="0" dirty="0"/>
          </a:p>
        </p:txBody>
      </p:sp>
      <p:sp>
        <p:nvSpPr>
          <p:cNvPr id="4" name="Marcador de pie de página 1"/>
          <p:cNvSpPr txBox="1">
            <a:spLocks/>
          </p:cNvSpPr>
          <p:nvPr/>
        </p:nvSpPr>
        <p:spPr>
          <a:xfrm>
            <a:off x="595884" y="6456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Agregar un pie de página</a:t>
            </a:r>
            <a:endParaRPr lang="es-ES" dirty="0"/>
          </a:p>
        </p:txBody>
      </p:sp>
      <p:sp>
        <p:nvSpPr>
          <p:cNvPr id="5" name="Marcador de número de diapositiva 2"/>
          <p:cNvSpPr txBox="1">
            <a:spLocks/>
          </p:cNvSpPr>
          <p:nvPr/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s-ES" smtClean="0"/>
              <a:pPr/>
              <a:t>4</a:t>
            </a:fld>
            <a:endParaRPr lang="es-ES" dirty="0"/>
          </a:p>
        </p:txBody>
      </p:sp>
      <p:pic>
        <p:nvPicPr>
          <p:cNvPr id="6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60" y="232058"/>
            <a:ext cx="1578796" cy="6861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4" t="7575" r="18082" b="11628"/>
          <a:stretch/>
        </p:blipFill>
        <p:spPr>
          <a:xfrm>
            <a:off x="10240092" y="52612"/>
            <a:ext cx="892632" cy="86558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1001322"/>
            <a:ext cx="12192000" cy="100709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0" y="6307292"/>
            <a:ext cx="12192000" cy="550708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Pentágono 9"/>
          <p:cNvSpPr/>
          <p:nvPr/>
        </p:nvSpPr>
        <p:spPr>
          <a:xfrm>
            <a:off x="0" y="1185159"/>
            <a:ext cx="2736165" cy="555430"/>
          </a:xfrm>
          <a:prstGeom prst="homePlat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Beneficios</a:t>
            </a:r>
            <a:endParaRPr lang="es-MX" sz="28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Diagrama 13"/>
          <p:cNvGraphicFramePr/>
          <p:nvPr>
            <p:extLst>
              <p:ext uri="{D42A27DB-BD31-4B8C-83A1-F6EECF244321}">
                <p14:modId xmlns:p14="http://schemas.microsoft.com/office/powerpoint/2010/main" val="1238222430"/>
              </p:ext>
            </p:extLst>
          </p:nvPr>
        </p:nvGraphicFramePr>
        <p:xfrm>
          <a:off x="595884" y="1168242"/>
          <a:ext cx="10921285" cy="55301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8709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es-ES" noProof="0" smtClean="0"/>
              <a:pPr rtl="0"/>
              <a:t>5</a:t>
            </a:fld>
            <a:endParaRPr lang="es-ES" noProof="0" dirty="0"/>
          </a:p>
        </p:txBody>
      </p:sp>
      <p:sp>
        <p:nvSpPr>
          <p:cNvPr id="4" name="Marcador de pie de página 1"/>
          <p:cNvSpPr txBox="1">
            <a:spLocks/>
          </p:cNvSpPr>
          <p:nvPr/>
        </p:nvSpPr>
        <p:spPr>
          <a:xfrm>
            <a:off x="595884" y="6456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Agregar un pie de página</a:t>
            </a:r>
            <a:endParaRPr lang="es-ES" dirty="0"/>
          </a:p>
        </p:txBody>
      </p:sp>
      <p:sp>
        <p:nvSpPr>
          <p:cNvPr id="5" name="Marcador de número de diapositiva 2"/>
          <p:cNvSpPr txBox="1">
            <a:spLocks/>
          </p:cNvSpPr>
          <p:nvPr/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s-ES" smtClean="0"/>
              <a:pPr/>
              <a:t>5</a:t>
            </a:fld>
            <a:endParaRPr lang="es-ES" dirty="0"/>
          </a:p>
        </p:txBody>
      </p:sp>
      <p:pic>
        <p:nvPicPr>
          <p:cNvPr id="6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60" y="232058"/>
            <a:ext cx="1578796" cy="6861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4" t="7575" r="18082" b="11628"/>
          <a:stretch/>
        </p:blipFill>
        <p:spPr>
          <a:xfrm>
            <a:off x="10240092" y="52612"/>
            <a:ext cx="892632" cy="86558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1001322"/>
            <a:ext cx="12192000" cy="100709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0" y="6307292"/>
            <a:ext cx="12192000" cy="550708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80" name="Picture 8" descr="Iconos archivos - Página 2 de 3 - Asturfutb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0034" y="3205393"/>
            <a:ext cx="1587085" cy="158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redondeado 13"/>
          <p:cNvSpPr/>
          <p:nvPr/>
        </p:nvSpPr>
        <p:spPr>
          <a:xfrm>
            <a:off x="4100886" y="1400456"/>
            <a:ext cx="3990228" cy="64955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C</a:t>
            </a:r>
            <a:r>
              <a:rPr lang="es-MX" sz="2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omité de C. S. </a:t>
            </a:r>
            <a:endParaRPr lang="es-MX" sz="28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1927399" y="2348435"/>
            <a:ext cx="1927643" cy="510778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2400" b="1" dirty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¿Qué </a:t>
            </a:r>
            <a:r>
              <a:rPr lang="es-MX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es? </a:t>
            </a:r>
            <a:endParaRPr lang="es-MX" sz="2400" dirty="0"/>
          </a:p>
        </p:txBody>
      </p:sp>
      <p:sp>
        <p:nvSpPr>
          <p:cNvPr id="16" name="Rectángulo redondeado 15"/>
          <p:cNvSpPr/>
          <p:nvPr/>
        </p:nvSpPr>
        <p:spPr>
          <a:xfrm>
            <a:off x="7821168" y="2351737"/>
            <a:ext cx="3728100" cy="510778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MX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¿Quiénes lo conforman? </a:t>
            </a:r>
            <a:endParaRPr lang="es-MX" sz="2400" dirty="0"/>
          </a:p>
        </p:txBody>
      </p:sp>
      <p:sp>
        <p:nvSpPr>
          <p:cNvPr id="11" name="Rectángulo 10"/>
          <p:cNvSpPr/>
          <p:nvPr/>
        </p:nvSpPr>
        <p:spPr>
          <a:xfrm>
            <a:off x="7821168" y="3365410"/>
            <a:ext cx="38584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Los 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beneficiarios del programa; o sea, Alumnos, Docentes y Administrativos para el PFCE, PROFEXCE y el PPS;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595884" y="3136121"/>
            <a:ext cx="476719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 dar seguimiento, supervisión y</a:t>
            </a:r>
          </a:p>
          <a:p>
            <a:pPr algn="just"/>
            <a:r>
              <a:rPr lang="es-MX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vigilancia del cumplimiento de las</a:t>
            </a:r>
          </a:p>
          <a:p>
            <a:pPr algn="just"/>
            <a:r>
              <a:rPr lang="es-MX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metas y acciones comprometidas</a:t>
            </a:r>
          </a:p>
          <a:p>
            <a:pPr algn="just"/>
            <a:r>
              <a:rPr lang="es-MX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 el Programa Federal Social y</a:t>
            </a:r>
          </a:p>
          <a:p>
            <a:pPr algn="just"/>
            <a:r>
              <a:rPr lang="es-MX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vigilar la correcta aplicación de los</a:t>
            </a:r>
          </a:p>
          <a:p>
            <a:pPr algn="just"/>
            <a:r>
              <a:rPr lang="es-MX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recursos asignados.</a:t>
            </a:r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73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es-ES" noProof="0" smtClean="0"/>
              <a:pPr rtl="0"/>
              <a:t>6</a:t>
            </a:fld>
            <a:endParaRPr lang="es-ES" noProof="0" dirty="0"/>
          </a:p>
        </p:txBody>
      </p:sp>
      <p:sp>
        <p:nvSpPr>
          <p:cNvPr id="4" name="Marcador de pie de página 1"/>
          <p:cNvSpPr txBox="1">
            <a:spLocks/>
          </p:cNvSpPr>
          <p:nvPr/>
        </p:nvSpPr>
        <p:spPr>
          <a:xfrm>
            <a:off x="595884" y="6456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Agregar un pie de página</a:t>
            </a:r>
            <a:endParaRPr lang="es-ES" dirty="0"/>
          </a:p>
        </p:txBody>
      </p:sp>
      <p:sp>
        <p:nvSpPr>
          <p:cNvPr id="5" name="Marcador de número de diapositiva 2"/>
          <p:cNvSpPr txBox="1">
            <a:spLocks/>
          </p:cNvSpPr>
          <p:nvPr/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s-ES" smtClean="0"/>
              <a:pPr/>
              <a:t>6</a:t>
            </a:fld>
            <a:endParaRPr lang="es-ES" dirty="0"/>
          </a:p>
        </p:txBody>
      </p:sp>
      <p:pic>
        <p:nvPicPr>
          <p:cNvPr id="6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60" y="232058"/>
            <a:ext cx="1578796" cy="6861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4" t="7575" r="18082" b="11628"/>
          <a:stretch/>
        </p:blipFill>
        <p:spPr>
          <a:xfrm>
            <a:off x="10240092" y="52612"/>
            <a:ext cx="892632" cy="86558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1001322"/>
            <a:ext cx="12192000" cy="100709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0" y="6307292"/>
            <a:ext cx="12192000" cy="550708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80" name="Picture 8" descr="Iconos archivos - Página 2 de 3 - Asturfutb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660" y="3332751"/>
            <a:ext cx="2092499" cy="209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redondeado 13"/>
          <p:cNvSpPr/>
          <p:nvPr/>
        </p:nvSpPr>
        <p:spPr>
          <a:xfrm>
            <a:off x="339111" y="1487438"/>
            <a:ext cx="5649565" cy="6255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Funciones del Comité de C. S. </a:t>
            </a:r>
            <a:endParaRPr lang="es-MX" sz="28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679065" y="240942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Tomar la capacitación para realizar las actividades de CS por parte del RCS </a:t>
            </a: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las 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IES,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679065" y="4050580"/>
            <a:ext cx="7582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Solicitar al RCS de la IE la información pública relacionada con la operación </a:t>
            </a: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 Programa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las reglas de operación del programa, el convenio de </a:t>
            </a: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apoyo financiero</a:t>
            </a:r>
            <a:r>
              <a:rPr lang="es-MX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el anexo de ejecución del convenio, facturas, etc</a:t>
            </a:r>
            <a:r>
              <a:rPr lang="es-MX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</a:t>
            </a:r>
            <a:endParaRPr lang="es-MX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92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es-ES" noProof="0" smtClean="0"/>
              <a:pPr rtl="0"/>
              <a:t>7</a:t>
            </a:fld>
            <a:endParaRPr lang="es-ES" noProof="0" dirty="0"/>
          </a:p>
        </p:txBody>
      </p:sp>
      <p:sp>
        <p:nvSpPr>
          <p:cNvPr id="4" name="Marcador de pie de página 1"/>
          <p:cNvSpPr txBox="1">
            <a:spLocks/>
          </p:cNvSpPr>
          <p:nvPr/>
        </p:nvSpPr>
        <p:spPr>
          <a:xfrm>
            <a:off x="595884" y="6456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Agregar un pie de página</a:t>
            </a:r>
            <a:endParaRPr lang="es-ES" dirty="0"/>
          </a:p>
        </p:txBody>
      </p:sp>
      <p:sp>
        <p:nvSpPr>
          <p:cNvPr id="5" name="Marcador de número de diapositiva 2"/>
          <p:cNvSpPr txBox="1">
            <a:spLocks/>
          </p:cNvSpPr>
          <p:nvPr/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s-ES" smtClean="0"/>
              <a:pPr/>
              <a:t>7</a:t>
            </a:fld>
            <a:endParaRPr lang="es-ES" dirty="0"/>
          </a:p>
        </p:txBody>
      </p:sp>
      <p:pic>
        <p:nvPicPr>
          <p:cNvPr id="6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60" y="232058"/>
            <a:ext cx="1578796" cy="6861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4" t="7575" r="18082" b="11628"/>
          <a:stretch/>
        </p:blipFill>
        <p:spPr>
          <a:xfrm>
            <a:off x="10240092" y="52612"/>
            <a:ext cx="892632" cy="86558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1001322"/>
            <a:ext cx="12192000" cy="100709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0" y="6307292"/>
            <a:ext cx="12192000" cy="550708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4" name="Rectángulo redondeado 13"/>
          <p:cNvSpPr/>
          <p:nvPr/>
        </p:nvSpPr>
        <p:spPr>
          <a:xfrm>
            <a:off x="3303414" y="400720"/>
            <a:ext cx="5585171" cy="4572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Funciones del Comité de C. S. </a:t>
            </a:r>
            <a:endParaRPr lang="es-MX" sz="28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3529519775"/>
              </p:ext>
            </p:extLst>
          </p:nvPr>
        </p:nvGraphicFramePr>
        <p:xfrm>
          <a:off x="153232" y="1657947"/>
          <a:ext cx="10979492" cy="4093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ectángulo 9"/>
          <p:cNvSpPr/>
          <p:nvPr/>
        </p:nvSpPr>
        <p:spPr>
          <a:xfrm>
            <a:off x="451034" y="1267020"/>
            <a:ext cx="1584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Vigilar que:</a:t>
            </a:r>
          </a:p>
        </p:txBody>
      </p:sp>
      <p:pic>
        <p:nvPicPr>
          <p:cNvPr id="3080" name="Picture 8" descr="Iconos archivos - Página 2 de 3 - Asturfutbol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6459" y="5472458"/>
            <a:ext cx="1385541" cy="138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07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es-ES" noProof="0" smtClean="0"/>
              <a:pPr rtl="0"/>
              <a:t>8</a:t>
            </a:fld>
            <a:endParaRPr lang="es-ES" noProof="0" dirty="0"/>
          </a:p>
        </p:txBody>
      </p:sp>
      <p:sp>
        <p:nvSpPr>
          <p:cNvPr id="4" name="Marcador de pie de página 1"/>
          <p:cNvSpPr txBox="1">
            <a:spLocks/>
          </p:cNvSpPr>
          <p:nvPr/>
        </p:nvSpPr>
        <p:spPr>
          <a:xfrm>
            <a:off x="595884" y="6456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Agregar un pie de página</a:t>
            </a:r>
            <a:endParaRPr lang="es-ES" dirty="0"/>
          </a:p>
        </p:txBody>
      </p:sp>
      <p:sp>
        <p:nvSpPr>
          <p:cNvPr id="5" name="Marcador de número de diapositiva 2"/>
          <p:cNvSpPr txBox="1">
            <a:spLocks/>
          </p:cNvSpPr>
          <p:nvPr/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s-ES" smtClean="0"/>
              <a:pPr/>
              <a:t>8</a:t>
            </a:fld>
            <a:endParaRPr lang="es-ES" dirty="0"/>
          </a:p>
        </p:txBody>
      </p:sp>
      <p:pic>
        <p:nvPicPr>
          <p:cNvPr id="6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60" y="232058"/>
            <a:ext cx="1578796" cy="6861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4" t="7575" r="18082" b="11628"/>
          <a:stretch/>
        </p:blipFill>
        <p:spPr>
          <a:xfrm>
            <a:off x="10240092" y="52612"/>
            <a:ext cx="892632" cy="86558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1001322"/>
            <a:ext cx="12192000" cy="100709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0" y="6307292"/>
            <a:ext cx="12192000" cy="550708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080" name="Picture 8" descr="Iconos archivos - Página 2 de 3 - Asturfutbo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6408" y="969680"/>
            <a:ext cx="1385541" cy="138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ángulo redondeado 13"/>
          <p:cNvSpPr/>
          <p:nvPr/>
        </p:nvSpPr>
        <p:spPr>
          <a:xfrm>
            <a:off x="120170" y="1250619"/>
            <a:ext cx="5585171" cy="45727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400" b="1" dirty="0" smtClean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Funciones del Comité de C. S. </a:t>
            </a:r>
            <a:endParaRPr lang="es-MX" sz="2400" b="1" dirty="0"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Diagrama 10"/>
          <p:cNvGraphicFramePr/>
          <p:nvPr>
            <p:extLst>
              <p:ext uri="{D42A27DB-BD31-4B8C-83A1-F6EECF244321}">
                <p14:modId xmlns:p14="http://schemas.microsoft.com/office/powerpoint/2010/main" val="2564146180"/>
              </p:ext>
            </p:extLst>
          </p:nvPr>
        </p:nvGraphicFramePr>
        <p:xfrm>
          <a:off x="0" y="2159419"/>
          <a:ext cx="11132724" cy="3785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2110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es-ES" noProof="0" smtClean="0"/>
              <a:t>Agregar un pie de página</a:t>
            </a:r>
            <a:endParaRPr lang="es-ES" noProof="0" dirty="0"/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rtl="0"/>
            <a:fld id="{8C2E478F-E849-4A8C-AF1F-CBCC78A7CBFA}" type="slidenum">
              <a:rPr lang="es-ES" noProof="0" smtClean="0"/>
              <a:pPr rtl="0"/>
              <a:t>9</a:t>
            </a:fld>
            <a:endParaRPr lang="es-ES" noProof="0" dirty="0"/>
          </a:p>
        </p:txBody>
      </p:sp>
      <p:sp>
        <p:nvSpPr>
          <p:cNvPr id="4" name="Marcador de pie de página 1"/>
          <p:cNvSpPr txBox="1">
            <a:spLocks/>
          </p:cNvSpPr>
          <p:nvPr/>
        </p:nvSpPr>
        <p:spPr>
          <a:xfrm>
            <a:off x="595884" y="645632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mtClean="0"/>
              <a:t>Agregar un pie de página</a:t>
            </a:r>
            <a:endParaRPr lang="es-ES" dirty="0"/>
          </a:p>
        </p:txBody>
      </p:sp>
      <p:sp>
        <p:nvSpPr>
          <p:cNvPr id="5" name="Marcador de número de diapositiva 2"/>
          <p:cNvSpPr txBox="1">
            <a:spLocks/>
          </p:cNvSpPr>
          <p:nvPr/>
        </p:nvSpPr>
        <p:spPr>
          <a:xfrm>
            <a:off x="11549268" y="6413649"/>
            <a:ext cx="642731" cy="4078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es-ES"/>
            </a:defPPr>
            <a:lvl1pPr marL="0" algn="ct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s-ES" smtClean="0"/>
              <a:pPr/>
              <a:t>9</a:t>
            </a:fld>
            <a:endParaRPr lang="es-ES" dirty="0"/>
          </a:p>
        </p:txBody>
      </p:sp>
      <p:pic>
        <p:nvPicPr>
          <p:cNvPr id="6" name="17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60" y="232058"/>
            <a:ext cx="1578796" cy="68613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4" t="7575" r="18082" b="11628"/>
          <a:stretch/>
        </p:blipFill>
        <p:spPr>
          <a:xfrm>
            <a:off x="10240092" y="52612"/>
            <a:ext cx="892632" cy="865582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0" y="1001322"/>
            <a:ext cx="12192000" cy="100709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0" y="6307292"/>
            <a:ext cx="12192000" cy="550708"/>
          </a:xfrm>
          <a:prstGeom prst="rect">
            <a:avLst/>
          </a:prstGeom>
          <a:solidFill>
            <a:srgbClr val="0E5610"/>
          </a:solidFill>
          <a:ln>
            <a:solidFill>
              <a:srgbClr val="0E56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1028" name="Picture 4" descr="Conjunto De Vectores De Estudiantes Adolescentes - Descargar Vect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2" t="5428" r="51568" b="6046"/>
          <a:stretch/>
        </p:blipFill>
        <p:spPr bwMode="auto">
          <a:xfrm>
            <a:off x="3948373" y="1147126"/>
            <a:ext cx="929579" cy="106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69" y="4672361"/>
            <a:ext cx="2484887" cy="1287239"/>
          </a:xfrm>
          <a:prstGeom prst="rect">
            <a:avLst/>
          </a:prstGeom>
        </p:spPr>
      </p:pic>
      <p:sp>
        <p:nvSpPr>
          <p:cNvPr id="12" name="AutoShape 6" descr="Concepto de colección de maestros | Vector Gratis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032" name="Picture 8" descr="Concepto de colección de maestros | Vector Gratis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" t="12385" r="2328" b="7789"/>
          <a:stretch/>
        </p:blipFill>
        <p:spPr bwMode="auto">
          <a:xfrm>
            <a:off x="8537819" y="4560849"/>
            <a:ext cx="2403132" cy="1362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onjunto De Vectores De Estudiantes Adolescentes - Descargar Vector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4" t="5428" r="-168" b="6046"/>
          <a:stretch/>
        </p:blipFill>
        <p:spPr bwMode="auto">
          <a:xfrm>
            <a:off x="6736091" y="1147126"/>
            <a:ext cx="1044498" cy="1061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3192413993"/>
              </p:ext>
            </p:extLst>
          </p:nvPr>
        </p:nvGraphicFramePr>
        <p:xfrm>
          <a:off x="1809595" y="1261180"/>
          <a:ext cx="8204200" cy="52125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63700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Custom 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F400"/>
      </a:accent1>
      <a:accent2>
        <a:srgbClr val="05D74D"/>
      </a:accent2>
      <a:accent3>
        <a:srgbClr val="2F3342"/>
      </a:accent3>
      <a:accent4>
        <a:srgbClr val="038B30"/>
      </a:accent4>
      <a:accent5>
        <a:srgbClr val="05EE55"/>
      </a:accent5>
      <a:accent6>
        <a:srgbClr val="70AD47"/>
      </a:accent6>
      <a:hlink>
        <a:srgbClr val="05D74D"/>
      </a:hlink>
      <a:folHlink>
        <a:srgbClr val="C0F400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538_TF56051434" id="{50013F39-82E1-4F2C-B45F-E88CEF3217A6}" vid="{107187C2-53F5-441E-92D4-5A4C5250CEA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moderna clara</Template>
  <TotalTime>0</TotalTime>
  <Words>1106</Words>
  <Application>Microsoft Office PowerPoint</Application>
  <PresentationFormat>Panorámica</PresentationFormat>
  <Paragraphs>192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Verdana</vt:lpstr>
      <vt:lpstr>Wingdings</vt:lpstr>
      <vt:lpstr>Tema de Office</vt:lpstr>
      <vt:lpstr>Contraloría Social 2020 en el marco del Programa Fortalecimiento a la Excelencia Educativa (PROFEXCE) 2020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2020-09-24T02:44:15Z</dcterms:created>
  <dcterms:modified xsi:type="dcterms:W3CDTF">2020-11-06T20:15:47Z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2018-08-01T18:32:06.5268786Z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